
<file path=[Content_Types].xml><?xml version="1.0" encoding="utf-8"?>
<Types xmlns="http://schemas.openxmlformats.org/package/2006/content-types">
  <Default Extension="png" ContentType="image/png"/>
  <Default Extension="bin" ContentType="application/vnd.ms-office.activeX"/>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6.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7.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8.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9.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ctiveX/activeX1.xml" ContentType="application/vnd.ms-office.activeX+xml"/>
  <Override PartName="/ppt/notesSlides/notesSlide6.xml" ContentType="application/vnd.openxmlformats-officedocument.presentationml.notesSlide+xml"/>
  <Override PartName="/ppt/activeX/activeX2.xml" ContentType="application/vnd.ms-office.activeX+xml"/>
  <Override PartName="/ppt/notesSlides/notesSlide7.xml" ContentType="application/vnd.openxmlformats-officedocument.presentationml.notesSlide+xml"/>
  <Override PartName="/ppt/activeX/activeX3.xml" ContentType="application/vnd.ms-office.activeX+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ctiveX/activeX4.xml" ContentType="application/vnd.ms-office.activeX+xml"/>
  <Override PartName="/ppt/notesSlides/notesSlide13.xml" ContentType="application/vnd.openxmlformats-officedocument.presentationml.notesSlide+xml"/>
  <Override PartName="/ppt/activeX/activeX5.xml" ContentType="application/vnd.ms-office.activeX+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ctiveX/activeX6.xml" ContentType="application/vnd.ms-office.activeX+xml"/>
  <Override PartName="/ppt/notesSlides/notesSlide17.xml" ContentType="application/vnd.openxmlformats-officedocument.presentationml.notesSlide+xml"/>
  <Override PartName="/ppt/activeX/activeX7.xml" ContentType="application/vnd.ms-office.activeX+xml"/>
  <Override PartName="/ppt/notesSlides/notesSlide18.xml" ContentType="application/vnd.openxmlformats-officedocument.presentationml.notesSlide+xml"/>
  <Override PartName="/ppt/activeX/activeX8.xml" ContentType="application/vnd.ms-office.activeX+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activeX/activeX9.xml" ContentType="application/vnd.ms-office.activeX+xml"/>
  <Override PartName="/ppt/notesSlides/notesSlide22.xml" ContentType="application/vnd.openxmlformats-officedocument.presentationml.notesSlide+xml"/>
  <Override PartName="/ppt/activeX/activeX10.xml" ContentType="application/vnd.ms-office.activeX+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activeX/activeX11.xml" ContentType="application/vnd.ms-office.activeX+xml"/>
  <Override PartName="/ppt/notesSlides/notesSlide25.xml" ContentType="application/vnd.openxmlformats-officedocument.presentationml.notesSlide+xml"/>
  <Override PartName="/ppt/activeX/activeX12.xml" ContentType="application/vnd.ms-office.activeX+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activeX/activeX13.xml" ContentType="application/vnd.ms-office.activeX+xml"/>
  <Override PartName="/ppt/notesSlides/notesSlide33.xml" ContentType="application/vnd.openxmlformats-officedocument.presentationml.notesSlide+xml"/>
  <Override PartName="/ppt/activeX/activeX14.xml" ContentType="application/vnd.ms-office.activeX+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activeX/activeX15.xml" ContentType="application/vnd.ms-office.activeX+xml"/>
  <Override PartName="/ppt/notesSlides/notesSlide36.xml" ContentType="application/vnd.openxmlformats-officedocument.presentationml.notesSlide+xml"/>
  <Override PartName="/ppt/activeX/activeX16.xml" ContentType="application/vnd.ms-office.activeX+xml"/>
  <Override PartName="/ppt/notesSlides/notesSlide37.xml" ContentType="application/vnd.openxmlformats-officedocument.presentationml.notesSlide+xml"/>
  <Override PartName="/ppt/activeX/activeX17.xml" ContentType="application/vnd.ms-office.activeX+xml"/>
  <Override PartName="/ppt/notesSlides/notesSlide38.xml" ContentType="application/vnd.openxmlformats-officedocument.presentationml.notesSlide+xml"/>
  <Override PartName="/ppt/activeX/activeX18.xml" ContentType="application/vnd.ms-office.activeX+xml"/>
  <Override PartName="/ppt/notesSlides/notesSlide39.xml" ContentType="application/vnd.openxmlformats-officedocument.presentationml.notesSlide+xml"/>
  <Override PartName="/ppt/activeX/activeX19.xml" ContentType="application/vnd.ms-office.activeX+xml"/>
  <Override PartName="/ppt/notesSlides/notesSlide40.xml" ContentType="application/vnd.openxmlformats-officedocument.presentationml.notesSlide+xml"/>
  <Override PartName="/ppt/activeX/activeX20.xml" ContentType="application/vnd.ms-office.activeX+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activeX/activeX21.xml" ContentType="application/vnd.ms-office.activeX+xml"/>
  <Override PartName="/ppt/notesSlides/notesSlide43.xml" ContentType="application/vnd.openxmlformats-officedocument.presentationml.notesSlide+xml"/>
  <Override PartName="/ppt/activeX/activeX22.xml" ContentType="application/vnd.ms-office.activeX+xml"/>
  <Override PartName="/ppt/notesSlides/notesSlide44.xml" ContentType="application/vnd.openxmlformats-officedocument.presentationml.notesSlide+xml"/>
  <Override PartName="/ppt/activeX/activeX23.xml" ContentType="application/vnd.ms-office.activeX+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5" r:id="rId3"/>
    <p:sldMasterId id="2147483688" r:id="rId4"/>
    <p:sldMasterId id="2147483701" r:id="rId5"/>
    <p:sldMasterId id="2147483714" r:id="rId6"/>
    <p:sldMasterId id="2147483727" r:id="rId7"/>
    <p:sldMasterId id="2147483740" r:id="rId8"/>
    <p:sldMasterId id="2147483753" r:id="rId9"/>
    <p:sldMasterId id="2147483767" r:id="rId10"/>
  </p:sldMasterIdLst>
  <p:notesMasterIdLst>
    <p:notesMasterId r:id="rId59"/>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302" r:id="rId24"/>
    <p:sldId id="269" r:id="rId25"/>
    <p:sldId id="270" r:id="rId26"/>
    <p:sldId id="271" r:id="rId27"/>
    <p:sldId id="272" r:id="rId28"/>
    <p:sldId id="273" r:id="rId29"/>
    <p:sldId id="274" r:id="rId30"/>
    <p:sldId id="275" r:id="rId31"/>
    <p:sldId id="276" r:id="rId32"/>
    <p:sldId id="277" r:id="rId33"/>
    <p:sldId id="278" r:id="rId34"/>
    <p:sldId id="301" r:id="rId35"/>
    <p:sldId id="279" r:id="rId36"/>
    <p:sldId id="280" r:id="rId37"/>
    <p:sldId id="281" r:id="rId38"/>
    <p:sldId id="282" r:id="rId39"/>
    <p:sldId id="283" r:id="rId40"/>
    <p:sldId id="284" r:id="rId41"/>
    <p:sldId id="285" r:id="rId42"/>
    <p:sldId id="286" r:id="rId43"/>
    <p:sldId id="287" r:id="rId44"/>
    <p:sldId id="303" r:id="rId45"/>
    <p:sldId id="288" r:id="rId46"/>
    <p:sldId id="289" r:id="rId47"/>
    <p:sldId id="290" r:id="rId48"/>
    <p:sldId id="291" r:id="rId49"/>
    <p:sldId id="292" r:id="rId50"/>
    <p:sldId id="293" r:id="rId51"/>
    <p:sldId id="294" r:id="rId52"/>
    <p:sldId id="295" r:id="rId53"/>
    <p:sldId id="296" r:id="rId54"/>
    <p:sldId id="297" r:id="rId55"/>
    <p:sldId id="304" r:id="rId56"/>
    <p:sldId id="305" r:id="rId57"/>
    <p:sldId id="306" r:id="rId5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540" y="-90"/>
      </p:cViewPr>
      <p:guideLst>
        <p:guide orient="horz" pos="2160"/>
        <p:guide pos="2880"/>
      </p:guideLst>
    </p:cSldViewPr>
  </p:slideViewPr>
  <p:notesTextViewPr>
    <p:cViewPr>
      <p:scale>
        <a:sx n="1" d="1"/>
        <a:sy n="1" d="1"/>
      </p:scale>
      <p:origin x="0" y="0"/>
    </p:cViewPr>
  </p:notesTextViewPr>
  <p:sorterViewPr>
    <p:cViewPr>
      <p:scale>
        <a:sx n="100" d="100"/>
        <a:sy n="100" d="100"/>
      </p:scale>
      <p:origin x="0" y="96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61"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8" Type="http://schemas.openxmlformats.org/officeDocument/2006/relationships/slideMaster" Target="slideMasters/slideMaster8.xml"/><Relationship Id="rId51" Type="http://schemas.openxmlformats.org/officeDocument/2006/relationships/slide" Target="slides/slide41.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notesMaster" Target="notesMasters/notesMaster1.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10.xml.rels><?xml version="1.0" encoding="UTF-8" standalone="yes"?>
<Relationships xmlns="http://schemas.openxmlformats.org/package/2006/relationships"><Relationship Id="rId1" Type="http://schemas.microsoft.com/office/2006/relationships/activeXControlBinary" Target="activeX10.bin"/></Relationships>
</file>

<file path=ppt/activeX/_rels/activeX11.xml.rels><?xml version="1.0" encoding="UTF-8" standalone="yes"?>
<Relationships xmlns="http://schemas.openxmlformats.org/package/2006/relationships"><Relationship Id="rId1" Type="http://schemas.microsoft.com/office/2006/relationships/activeXControlBinary" Target="activeX11.bin"/></Relationships>
</file>

<file path=ppt/activeX/_rels/activeX12.xml.rels><?xml version="1.0" encoding="UTF-8" standalone="yes"?>
<Relationships xmlns="http://schemas.openxmlformats.org/package/2006/relationships"><Relationship Id="rId1" Type="http://schemas.microsoft.com/office/2006/relationships/activeXControlBinary" Target="activeX12.bin"/></Relationships>
</file>

<file path=ppt/activeX/_rels/activeX13.xml.rels><?xml version="1.0" encoding="UTF-8" standalone="yes"?>
<Relationships xmlns="http://schemas.openxmlformats.org/package/2006/relationships"><Relationship Id="rId1" Type="http://schemas.microsoft.com/office/2006/relationships/activeXControlBinary" Target="activeX13.bin"/></Relationships>
</file>

<file path=ppt/activeX/_rels/activeX14.xml.rels><?xml version="1.0" encoding="UTF-8" standalone="yes"?>
<Relationships xmlns="http://schemas.openxmlformats.org/package/2006/relationships"><Relationship Id="rId1" Type="http://schemas.microsoft.com/office/2006/relationships/activeXControlBinary" Target="activeX14.bin"/></Relationships>
</file>

<file path=ppt/activeX/_rels/activeX15.xml.rels><?xml version="1.0" encoding="UTF-8" standalone="yes"?>
<Relationships xmlns="http://schemas.openxmlformats.org/package/2006/relationships"><Relationship Id="rId1" Type="http://schemas.microsoft.com/office/2006/relationships/activeXControlBinary" Target="activeX15.bin"/></Relationships>
</file>

<file path=ppt/activeX/_rels/activeX16.xml.rels><?xml version="1.0" encoding="UTF-8" standalone="yes"?>
<Relationships xmlns="http://schemas.openxmlformats.org/package/2006/relationships"><Relationship Id="rId1" Type="http://schemas.microsoft.com/office/2006/relationships/activeXControlBinary" Target="activeX16.bin"/></Relationships>
</file>

<file path=ppt/activeX/_rels/activeX17.xml.rels><?xml version="1.0" encoding="UTF-8" standalone="yes"?>
<Relationships xmlns="http://schemas.openxmlformats.org/package/2006/relationships"><Relationship Id="rId1" Type="http://schemas.microsoft.com/office/2006/relationships/activeXControlBinary" Target="activeX17.bin"/></Relationships>
</file>

<file path=ppt/activeX/_rels/activeX18.xml.rels><?xml version="1.0" encoding="UTF-8" standalone="yes"?>
<Relationships xmlns="http://schemas.openxmlformats.org/package/2006/relationships"><Relationship Id="rId1" Type="http://schemas.microsoft.com/office/2006/relationships/activeXControlBinary" Target="activeX18.bin"/></Relationships>
</file>

<file path=ppt/activeX/_rels/activeX19.xml.rels><?xml version="1.0" encoding="UTF-8" standalone="yes"?>
<Relationships xmlns="http://schemas.openxmlformats.org/package/2006/relationships"><Relationship Id="rId1" Type="http://schemas.microsoft.com/office/2006/relationships/activeXControlBinary" Target="activeX19.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20.xml.rels><?xml version="1.0" encoding="UTF-8" standalone="yes"?>
<Relationships xmlns="http://schemas.openxmlformats.org/package/2006/relationships"><Relationship Id="rId1" Type="http://schemas.microsoft.com/office/2006/relationships/activeXControlBinary" Target="activeX20.bin"/></Relationships>
</file>

<file path=ppt/activeX/_rels/activeX21.xml.rels><?xml version="1.0" encoding="UTF-8" standalone="yes"?>
<Relationships xmlns="http://schemas.openxmlformats.org/package/2006/relationships"><Relationship Id="rId1" Type="http://schemas.microsoft.com/office/2006/relationships/activeXControlBinary" Target="activeX21.bin"/></Relationships>
</file>

<file path=ppt/activeX/_rels/activeX22.xml.rels><?xml version="1.0" encoding="UTF-8" standalone="yes"?>
<Relationships xmlns="http://schemas.openxmlformats.org/package/2006/relationships"><Relationship Id="rId1" Type="http://schemas.microsoft.com/office/2006/relationships/activeXControlBinary" Target="activeX22.bin"/></Relationships>
</file>

<file path=ppt/activeX/_rels/activeX23.xml.rels><?xml version="1.0" encoding="UTF-8" standalone="yes"?>
<Relationships xmlns="http://schemas.openxmlformats.org/package/2006/relationships"><Relationship Id="rId1" Type="http://schemas.microsoft.com/office/2006/relationships/activeXControlBinary" Target="activeX23.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_rels/activeX4.xml.rels><?xml version="1.0" encoding="UTF-8" standalone="yes"?>
<Relationships xmlns="http://schemas.openxmlformats.org/package/2006/relationships"><Relationship Id="rId1" Type="http://schemas.microsoft.com/office/2006/relationships/activeXControlBinary" Target="activeX4.bin"/></Relationships>
</file>

<file path=ppt/activeX/_rels/activeX5.xml.rels><?xml version="1.0" encoding="UTF-8" standalone="yes"?>
<Relationships xmlns="http://schemas.openxmlformats.org/package/2006/relationships"><Relationship Id="rId1" Type="http://schemas.microsoft.com/office/2006/relationships/activeXControlBinary" Target="activeX5.bin"/></Relationships>
</file>

<file path=ppt/activeX/_rels/activeX6.xml.rels><?xml version="1.0" encoding="UTF-8" standalone="yes"?>
<Relationships xmlns="http://schemas.openxmlformats.org/package/2006/relationships"><Relationship Id="rId1" Type="http://schemas.microsoft.com/office/2006/relationships/activeXControlBinary" Target="activeX6.bin"/></Relationships>
</file>

<file path=ppt/activeX/_rels/activeX7.xml.rels><?xml version="1.0" encoding="UTF-8" standalone="yes"?>
<Relationships xmlns="http://schemas.openxmlformats.org/package/2006/relationships"><Relationship Id="rId1" Type="http://schemas.microsoft.com/office/2006/relationships/activeXControlBinary" Target="activeX7.bin"/></Relationships>
</file>

<file path=ppt/activeX/_rels/activeX8.xml.rels><?xml version="1.0" encoding="UTF-8" standalone="yes"?>
<Relationships xmlns="http://schemas.openxmlformats.org/package/2006/relationships"><Relationship Id="rId1" Type="http://schemas.microsoft.com/office/2006/relationships/activeXControlBinary" Target="activeX8.bin"/></Relationships>
</file>

<file path=ppt/activeX/_rels/activeX9.xml.rels><?xml version="1.0" encoding="UTF-8" standalone="yes"?>
<Relationships xmlns="http://schemas.openxmlformats.org/package/2006/relationships"><Relationship Id="rId1" Type="http://schemas.microsoft.com/office/2006/relationships/activeXControlBinary" Target="activeX9.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activeX/activeX10.xml><?xml version="1.0" encoding="utf-8"?>
<ax:ocx xmlns:ax="http://schemas.microsoft.com/office/2006/activeX" xmlns:r="http://schemas.openxmlformats.org/officeDocument/2006/relationships" ax:classid="{D27CDB6E-AE6D-11CF-96B8-444553540000}" ax:persistence="persistStorage" r:id="rId1"/>
</file>

<file path=ppt/activeX/activeX11.xml><?xml version="1.0" encoding="utf-8"?>
<ax:ocx xmlns:ax="http://schemas.microsoft.com/office/2006/activeX" xmlns:r="http://schemas.openxmlformats.org/officeDocument/2006/relationships" ax:classid="{D27CDB6E-AE6D-11CF-96B8-444553540000}" ax:persistence="persistStorage" r:id="rId1"/>
</file>

<file path=ppt/activeX/activeX12.xml><?xml version="1.0" encoding="utf-8"?>
<ax:ocx xmlns:ax="http://schemas.microsoft.com/office/2006/activeX" xmlns:r="http://schemas.openxmlformats.org/officeDocument/2006/relationships" ax:classid="{D27CDB6E-AE6D-11CF-96B8-444553540000}" ax:persistence="persistStorage" r:id="rId1"/>
</file>

<file path=ppt/activeX/activeX13.xml><?xml version="1.0" encoding="utf-8"?>
<ax:ocx xmlns:ax="http://schemas.microsoft.com/office/2006/activeX" xmlns:r="http://schemas.openxmlformats.org/officeDocument/2006/relationships" ax:classid="{D27CDB6E-AE6D-11CF-96B8-444553540000}" ax:persistence="persistStorage" r:id="rId1"/>
</file>

<file path=ppt/activeX/activeX14.xml><?xml version="1.0" encoding="utf-8"?>
<ax:ocx xmlns:ax="http://schemas.microsoft.com/office/2006/activeX" xmlns:r="http://schemas.openxmlformats.org/officeDocument/2006/relationships" ax:classid="{D27CDB6E-AE6D-11CF-96B8-444553540000}" ax:persistence="persistStorage" r:id="rId1"/>
</file>

<file path=ppt/activeX/activeX15.xml><?xml version="1.0" encoding="utf-8"?>
<ax:ocx xmlns:ax="http://schemas.microsoft.com/office/2006/activeX" xmlns:r="http://schemas.openxmlformats.org/officeDocument/2006/relationships" ax:classid="{D27CDB6E-AE6D-11CF-96B8-444553540000}" ax:persistence="persistStorage" r:id="rId1"/>
</file>

<file path=ppt/activeX/activeX16.xml><?xml version="1.0" encoding="utf-8"?>
<ax:ocx xmlns:ax="http://schemas.microsoft.com/office/2006/activeX" xmlns:r="http://schemas.openxmlformats.org/officeDocument/2006/relationships" ax:classid="{D27CDB6E-AE6D-11CF-96B8-444553540000}" ax:persistence="persistStorage" r:id="rId1"/>
</file>

<file path=ppt/activeX/activeX17.xml><?xml version="1.0" encoding="utf-8"?>
<ax:ocx xmlns:ax="http://schemas.microsoft.com/office/2006/activeX" xmlns:r="http://schemas.openxmlformats.org/officeDocument/2006/relationships" ax:classid="{D27CDB6E-AE6D-11CF-96B8-444553540000}" ax:persistence="persistStorage" r:id="rId1"/>
</file>

<file path=ppt/activeX/activeX18.xml><?xml version="1.0" encoding="utf-8"?>
<ax:ocx xmlns:ax="http://schemas.microsoft.com/office/2006/activeX" xmlns:r="http://schemas.openxmlformats.org/officeDocument/2006/relationships" ax:classid="{D27CDB6E-AE6D-11CF-96B8-444553540000}" ax:persistence="persistStorage" r:id="rId1"/>
</file>

<file path=ppt/activeX/activeX19.xml><?xml version="1.0" encoding="utf-8"?>
<ax:ocx xmlns:ax="http://schemas.microsoft.com/office/2006/activeX" xmlns:r="http://schemas.openxmlformats.org/officeDocument/2006/relationships" ax:classid="{D27CDB6E-AE6D-11CF-96B8-444553540000}" ax:persistence="persistStorage" r:id="rId1"/>
</file>

<file path=ppt/activeX/activeX2.xml><?xml version="1.0" encoding="utf-8"?>
<ax:ocx xmlns:ax="http://schemas.microsoft.com/office/2006/activeX" xmlns:r="http://schemas.openxmlformats.org/officeDocument/2006/relationships" ax:classid="{D27CDB6E-AE6D-11CF-96B8-444553540000}" ax:persistence="persistStorage" r:id="rId1"/>
</file>

<file path=ppt/activeX/activeX20.xml><?xml version="1.0" encoding="utf-8"?>
<ax:ocx xmlns:ax="http://schemas.microsoft.com/office/2006/activeX" xmlns:r="http://schemas.openxmlformats.org/officeDocument/2006/relationships" ax:classid="{D27CDB6E-AE6D-11CF-96B8-444553540000}" ax:persistence="persistStorage" r:id="rId1"/>
</file>

<file path=ppt/activeX/activeX21.xml><?xml version="1.0" encoding="utf-8"?>
<ax:ocx xmlns:ax="http://schemas.microsoft.com/office/2006/activeX" xmlns:r="http://schemas.openxmlformats.org/officeDocument/2006/relationships" ax:classid="{D27CDB6E-AE6D-11CF-96B8-444553540000}" ax:persistence="persistStorage" r:id="rId1"/>
</file>

<file path=ppt/activeX/activeX22.xml><?xml version="1.0" encoding="utf-8"?>
<ax:ocx xmlns:ax="http://schemas.microsoft.com/office/2006/activeX" xmlns:r="http://schemas.openxmlformats.org/officeDocument/2006/relationships" ax:classid="{D27CDB6E-AE6D-11CF-96B8-444553540000}" ax:persistence="persistStorage" r:id="rId1"/>
</file>

<file path=ppt/activeX/activeX23.xml><?xml version="1.0" encoding="utf-8"?>
<ax:ocx xmlns:ax="http://schemas.microsoft.com/office/2006/activeX" xmlns:r="http://schemas.openxmlformats.org/officeDocument/2006/relationships" ax:classid="{D27CDB6E-AE6D-11CF-96B8-444553540000}" ax:persistence="persistStorage" r:id="rId1"/>
</file>

<file path=ppt/activeX/activeX3.xml><?xml version="1.0" encoding="utf-8"?>
<ax:ocx xmlns:ax="http://schemas.microsoft.com/office/2006/activeX" xmlns:r="http://schemas.openxmlformats.org/officeDocument/2006/relationships" ax:classid="{D27CDB6E-AE6D-11CF-96B8-444553540000}" ax:persistence="persistStorage" r:id="rId1"/>
</file>

<file path=ppt/activeX/activeX4.xml><?xml version="1.0" encoding="utf-8"?>
<ax:ocx xmlns:ax="http://schemas.microsoft.com/office/2006/activeX" xmlns:r="http://schemas.openxmlformats.org/officeDocument/2006/relationships" ax:classid="{D27CDB6E-AE6D-11CF-96B8-444553540000}" ax:persistence="persistStorage" r:id="rId1"/>
</file>

<file path=ppt/activeX/activeX5.xml><?xml version="1.0" encoding="utf-8"?>
<ax:ocx xmlns:ax="http://schemas.microsoft.com/office/2006/activeX" xmlns:r="http://schemas.openxmlformats.org/officeDocument/2006/relationships" ax:classid="{D27CDB6E-AE6D-11CF-96B8-444553540000}" ax:persistence="persistStorage" r:id="rId1"/>
</file>

<file path=ppt/activeX/activeX6.xml><?xml version="1.0" encoding="utf-8"?>
<ax:ocx xmlns:ax="http://schemas.microsoft.com/office/2006/activeX" xmlns:r="http://schemas.openxmlformats.org/officeDocument/2006/relationships" ax:classid="{D27CDB6E-AE6D-11CF-96B8-444553540000}" ax:persistence="persistStorage" r:id="rId1"/>
</file>

<file path=ppt/activeX/activeX7.xml><?xml version="1.0" encoding="utf-8"?>
<ax:ocx xmlns:ax="http://schemas.microsoft.com/office/2006/activeX" xmlns:r="http://schemas.openxmlformats.org/officeDocument/2006/relationships" ax:classid="{D27CDB6E-AE6D-11CF-96B8-444553540000}" ax:persistence="persistStorage" r:id="rId1"/>
</file>

<file path=ppt/activeX/activeX8.xml><?xml version="1.0" encoding="utf-8"?>
<ax:ocx xmlns:ax="http://schemas.microsoft.com/office/2006/activeX" xmlns:r="http://schemas.openxmlformats.org/officeDocument/2006/relationships" ax:classid="{D27CDB6E-AE6D-11CF-96B8-444553540000}" ax:persistence="persistStorage" r:id="rId1"/>
</file>

<file path=ppt/activeX/activeX9.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5.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8.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1.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1.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5.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81.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4.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87.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90.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9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95.png"/></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7.png"/></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7.png"/></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7.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4.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7.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3.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7.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6A2634D-75DF-4541-B6F0-80B1DA813A14}" type="datetimeFigureOut">
              <a:rPr lang="en-US" smtClean="0"/>
              <a:t>9/22/2019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E7B462-E31E-4650-BE16-4601FE6B7A67}" type="slidenum">
              <a:rPr lang="en-US" smtClean="0"/>
              <a:t>‹#›</a:t>
            </a:fld>
            <a:endParaRPr lang="en-US"/>
          </a:p>
        </p:txBody>
      </p:sp>
    </p:spTree>
    <p:extLst>
      <p:ext uri="{BB962C8B-B14F-4D97-AF65-F5344CB8AC3E}">
        <p14:creationId xmlns:p14="http://schemas.microsoft.com/office/powerpoint/2010/main" val="3463240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fld id="{418B23C4-72E0-4564-BCD8-68D0C0E5BD81}" type="slidenum">
              <a:rPr lang="en-US" sz="1200">
                <a:solidFill>
                  <a:prstClr val="black"/>
                </a:solidFill>
              </a:rPr>
              <a:pPr/>
              <a:t>1</a:t>
            </a:fld>
            <a:endParaRPr lang="en-US" sz="1200">
              <a:solidFill>
                <a:prstClr val="black"/>
              </a:solidFill>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smtClean="0"/>
          </a:p>
        </p:txBody>
      </p:sp>
      <p:sp>
        <p:nvSpPr>
          <p:cNvPr id="58373" name="Rectangle 8"/>
          <p:cNvSpPr txBox="1">
            <a:spLocks noGrp="1" noChangeArrowheads="1"/>
          </p:cNvSpPr>
          <p:nvPr/>
        </p:nvSpPr>
        <p:spPr bwMode="auto">
          <a:xfrm>
            <a:off x="1574800" y="88900"/>
            <a:ext cx="368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algn="ctr" eaLnBrk="0" fontAlgn="base" hangingPunct="0">
              <a:spcBef>
                <a:spcPct val="0"/>
              </a:spcBef>
              <a:spcAft>
                <a:spcPct val="0"/>
              </a:spcAft>
            </a:pPr>
            <a:r>
              <a:rPr lang="en-GB" sz="1200" b="1">
                <a:solidFill>
                  <a:prstClr val="black"/>
                </a:solidFill>
              </a:rPr>
              <a:t>Boardworks GCSE Additional Science: Biology </a:t>
            </a:r>
          </a:p>
          <a:p>
            <a:pPr algn="ctr" eaLnBrk="0" fontAlgn="base" hangingPunct="0">
              <a:spcBef>
                <a:spcPct val="0"/>
              </a:spcBef>
              <a:spcAft>
                <a:spcPct val="0"/>
              </a:spcAft>
            </a:pPr>
            <a:r>
              <a:rPr lang="en-GB" sz="1200" b="1">
                <a:solidFill>
                  <a:prstClr val="black"/>
                </a:solidFill>
              </a:rPr>
              <a:t>Cells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686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fld id="{ADC2F283-D971-4EB5-B670-E9EE84085D6F}" type="slidenum">
              <a:rPr lang="en-US" sz="1200">
                <a:solidFill>
                  <a:prstClr val="black"/>
                </a:solidFill>
              </a:rPr>
              <a:pPr/>
              <a:t>10</a:t>
            </a:fld>
            <a:endParaRPr lang="en-US" sz="1200">
              <a:solidFill>
                <a:prstClr val="black"/>
              </a:solidFill>
            </a:endParaRPr>
          </a:p>
        </p:txBody>
      </p:sp>
      <p:sp>
        <p:nvSpPr>
          <p:cNvPr id="68613" name="Header Placeholder 4"/>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r>
              <a:rPr lang="en-GB" sz="1200">
                <a:solidFill>
                  <a:prstClr val="black"/>
                </a:solidFill>
              </a:rPr>
              <a:t>Boardworks GCSE Science: Biology</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fld id="{4818BD1E-82B5-4AD5-B7E1-B353F6BD6CD3}" type="slidenum">
              <a:rPr lang="en-US" sz="1200">
                <a:solidFill>
                  <a:prstClr val="black"/>
                </a:solidFill>
              </a:rPr>
              <a:pPr/>
              <a:t>11</a:t>
            </a:fld>
            <a:endParaRPr lang="en-US" sz="1200">
              <a:solidFill>
                <a:prstClr val="black"/>
              </a:solidFill>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Clr>
                <a:srgbClr val="10BC45"/>
              </a:buClr>
              <a:buSzPct val="80000"/>
              <a:buFont typeface="Wingdings" pitchFamily="2" charset="2"/>
              <a:buNone/>
            </a:pPr>
            <a:r>
              <a:rPr lang="en-GB" b="1" smtClean="0"/>
              <a:t>Teacher notes</a:t>
            </a:r>
          </a:p>
          <a:p>
            <a:pPr eaLnBrk="1" hangingPunct="1">
              <a:buClr>
                <a:srgbClr val="10BC45"/>
              </a:buClr>
              <a:buSzPct val="80000"/>
              <a:buFont typeface="Wingdings" pitchFamily="2" charset="2"/>
              <a:buNone/>
            </a:pPr>
            <a:r>
              <a:rPr lang="en-GB" smtClean="0"/>
              <a:t>Antonie van Leeuwenhoek has often been called “the Father of Microbiology” for his advances in microscope technology and his discovery of single-celled organisms, which he called </a:t>
            </a:r>
            <a:r>
              <a:rPr lang="en-GB" i="1" smtClean="0"/>
              <a:t>animalcules</a:t>
            </a:r>
            <a:r>
              <a:rPr lang="en-GB" smtClean="0"/>
              <a:t>. An electron microscope exposes a specimen to electrons instead of light. Although an electron microscope is based on the same principle as an optical microscope, it is not possible to observe the image directly. Electrons cannot be seen, so they are projected onto a fluorescent screen to create a visible image.</a:t>
            </a:r>
          </a:p>
        </p:txBody>
      </p:sp>
      <p:sp>
        <p:nvSpPr>
          <p:cNvPr id="69637" name="Rectangle 8"/>
          <p:cNvSpPr txBox="1">
            <a:spLocks noGrp="1" noChangeArrowheads="1"/>
          </p:cNvSpPr>
          <p:nvPr/>
        </p:nvSpPr>
        <p:spPr bwMode="auto">
          <a:xfrm>
            <a:off x="1574800" y="88900"/>
            <a:ext cx="368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algn="ctr" eaLnBrk="0" fontAlgn="base" hangingPunct="0">
              <a:spcBef>
                <a:spcPct val="0"/>
              </a:spcBef>
              <a:spcAft>
                <a:spcPct val="0"/>
              </a:spcAft>
            </a:pPr>
            <a:r>
              <a:rPr lang="en-GB" sz="1200" b="1">
                <a:solidFill>
                  <a:prstClr val="black"/>
                </a:solidFill>
              </a:rPr>
              <a:t>Boardworks GCSE Additional Science: Biology </a:t>
            </a:r>
          </a:p>
          <a:p>
            <a:pPr algn="ctr" eaLnBrk="0" fontAlgn="base" hangingPunct="0">
              <a:spcBef>
                <a:spcPct val="0"/>
              </a:spcBef>
              <a:spcAft>
                <a:spcPct val="0"/>
              </a:spcAft>
            </a:pPr>
            <a:r>
              <a:rPr lang="en-GB" sz="1200" b="1">
                <a:solidFill>
                  <a:prstClr val="black"/>
                </a:solidFill>
              </a:rPr>
              <a:t>Cells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eaLnBrk="1" hangingPunct="1"/>
            <a:fld id="{9E848497-D2E4-4751-924F-90150C177A88}" type="slidenum">
              <a:rPr lang="en-GB" sz="1200">
                <a:solidFill>
                  <a:prstClr val="black"/>
                </a:solidFill>
              </a:rPr>
              <a:pPr eaLnBrk="1" hangingPunct="1"/>
              <a:t>12</a:t>
            </a:fld>
            <a:endParaRPr lang="en-GB" sz="1200">
              <a:solidFill>
                <a:prstClr val="black"/>
              </a:solidFill>
            </a:endParaRPr>
          </a:p>
        </p:txBody>
      </p:sp>
      <p:sp>
        <p:nvSpPr>
          <p:cNvPr id="70659" name="Rectangle 10"/>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r>
              <a:rPr lang="en-GB" sz="1200">
                <a:solidFill>
                  <a:prstClr val="black"/>
                </a:solidFill>
              </a:rPr>
              <a:t>Boardworks AS Biology </a:t>
            </a:r>
          </a:p>
          <a:p>
            <a:r>
              <a:rPr lang="en-GB" sz="1200">
                <a:solidFill>
                  <a:prstClr val="black"/>
                </a:solidFill>
              </a:rPr>
              <a:t>Cell Structure</a:t>
            </a:r>
          </a:p>
        </p:txBody>
      </p:sp>
      <p:sp>
        <p:nvSpPr>
          <p:cNvPr id="70660" name="Rectangle 2"/>
          <p:cNvSpPr>
            <a:spLocks noGrp="1" noRot="1" noChangeAspect="1" noChangeArrowheads="1" noTextEdit="1"/>
          </p:cNvSpPr>
          <p:nvPr>
            <p:ph type="sldImg"/>
          </p:nvPr>
        </p:nvSpPr>
        <p:spPr>
          <a:ln/>
        </p:spPr>
      </p:sp>
      <p:sp>
        <p:nvSpPr>
          <p:cNvPr id="7066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eaLnBrk="1" hangingPunct="1"/>
            <a:fld id="{AB7307DB-BE2F-4A2C-A816-E33E58516865}" type="slidenum">
              <a:rPr lang="en-GB" sz="1200">
                <a:solidFill>
                  <a:prstClr val="black"/>
                </a:solidFill>
              </a:rPr>
              <a:pPr eaLnBrk="1" hangingPunct="1"/>
              <a:t>13</a:t>
            </a:fld>
            <a:endParaRPr lang="en-GB" sz="1200">
              <a:solidFill>
                <a:prstClr val="black"/>
              </a:solidFill>
            </a:endParaRPr>
          </a:p>
        </p:txBody>
      </p:sp>
      <p:sp>
        <p:nvSpPr>
          <p:cNvPr id="71683" name="Rectangle 10"/>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r>
              <a:rPr lang="en-GB" sz="1200">
                <a:solidFill>
                  <a:prstClr val="black"/>
                </a:solidFill>
              </a:rPr>
              <a:t>Boardworks AS Biology </a:t>
            </a:r>
          </a:p>
          <a:p>
            <a:r>
              <a:rPr lang="en-GB" sz="1200">
                <a:solidFill>
                  <a:prstClr val="black"/>
                </a:solidFill>
              </a:rPr>
              <a:t>Cell Structure</a:t>
            </a:r>
          </a:p>
        </p:txBody>
      </p:sp>
      <p:sp>
        <p:nvSpPr>
          <p:cNvPr id="71684" name="Rectangle 2"/>
          <p:cNvSpPr>
            <a:spLocks noGrp="1" noRot="1" noChangeAspect="1" noChangeArrowheads="1" noTextEdit="1"/>
          </p:cNvSpPr>
          <p:nvPr>
            <p:ph type="sldImg"/>
          </p:nvPr>
        </p:nvSpPr>
        <p:spPr>
          <a:ln/>
        </p:spPr>
      </p:sp>
      <p:sp>
        <p:nvSpPr>
          <p:cNvPr id="7168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10066"/>
                </a:solidFill>
                <a:latin typeface="Arial" pitchFamily="34" charset="0"/>
              </a:defRPr>
            </a:lvl1pPr>
            <a:lvl2pPr marL="742950" indent="-285750" eaLnBrk="0" hangingPunct="0">
              <a:defRPr sz="2400">
                <a:solidFill>
                  <a:srgbClr val="010066"/>
                </a:solidFill>
                <a:latin typeface="Arial" pitchFamily="34" charset="0"/>
              </a:defRPr>
            </a:lvl2pPr>
            <a:lvl3pPr marL="1143000" indent="-228600" eaLnBrk="0" hangingPunct="0">
              <a:defRPr sz="2400">
                <a:solidFill>
                  <a:srgbClr val="010066"/>
                </a:solidFill>
                <a:latin typeface="Arial" pitchFamily="34" charset="0"/>
              </a:defRPr>
            </a:lvl3pPr>
            <a:lvl4pPr marL="1600200" indent="-228600" eaLnBrk="0" hangingPunct="0">
              <a:defRPr sz="2400">
                <a:solidFill>
                  <a:srgbClr val="010066"/>
                </a:solidFill>
                <a:latin typeface="Arial" pitchFamily="34" charset="0"/>
              </a:defRPr>
            </a:lvl4pPr>
            <a:lvl5pPr marL="2057400" indent="-228600" eaLnBrk="0" hangingPunct="0">
              <a:defRPr sz="2400">
                <a:solidFill>
                  <a:srgbClr val="010066"/>
                </a:solidFill>
                <a:latin typeface="Arial" pitchFamily="34" charset="0"/>
              </a:defRPr>
            </a:lvl5pPr>
            <a:lvl6pPr marL="2514600" indent="-228600" eaLnBrk="0" fontAlgn="base" hangingPunct="0">
              <a:spcBef>
                <a:spcPct val="0"/>
              </a:spcBef>
              <a:spcAft>
                <a:spcPct val="0"/>
              </a:spcAft>
              <a:buClr>
                <a:srgbClr val="10BC45"/>
              </a:buClr>
              <a:buSzPct val="80000"/>
              <a:buFont typeface="Wingdings" pitchFamily="2" charset="2"/>
              <a:buChar char="l"/>
              <a:defRPr sz="2400">
                <a:solidFill>
                  <a:srgbClr val="010066"/>
                </a:solidFill>
                <a:latin typeface="Arial" pitchFamily="34" charset="0"/>
              </a:defRPr>
            </a:lvl6pPr>
            <a:lvl7pPr marL="2971800" indent="-228600" eaLnBrk="0" fontAlgn="base" hangingPunct="0">
              <a:spcBef>
                <a:spcPct val="0"/>
              </a:spcBef>
              <a:spcAft>
                <a:spcPct val="0"/>
              </a:spcAft>
              <a:buClr>
                <a:srgbClr val="10BC45"/>
              </a:buClr>
              <a:buSzPct val="80000"/>
              <a:buFont typeface="Wingdings" pitchFamily="2" charset="2"/>
              <a:buChar char="l"/>
              <a:defRPr sz="2400">
                <a:solidFill>
                  <a:srgbClr val="010066"/>
                </a:solidFill>
                <a:latin typeface="Arial" pitchFamily="34" charset="0"/>
              </a:defRPr>
            </a:lvl7pPr>
            <a:lvl8pPr marL="3429000" indent="-228600" eaLnBrk="0" fontAlgn="base" hangingPunct="0">
              <a:spcBef>
                <a:spcPct val="0"/>
              </a:spcBef>
              <a:spcAft>
                <a:spcPct val="0"/>
              </a:spcAft>
              <a:buClr>
                <a:srgbClr val="10BC45"/>
              </a:buClr>
              <a:buSzPct val="80000"/>
              <a:buFont typeface="Wingdings" pitchFamily="2" charset="2"/>
              <a:buChar char="l"/>
              <a:defRPr sz="2400">
                <a:solidFill>
                  <a:srgbClr val="010066"/>
                </a:solidFill>
                <a:latin typeface="Arial" pitchFamily="34" charset="0"/>
              </a:defRPr>
            </a:lvl8pPr>
            <a:lvl9pPr marL="3886200" indent="-228600" eaLnBrk="0" fontAlgn="base" hangingPunct="0">
              <a:spcBef>
                <a:spcPct val="0"/>
              </a:spcBef>
              <a:spcAft>
                <a:spcPct val="0"/>
              </a:spcAft>
              <a:buClr>
                <a:srgbClr val="10BC45"/>
              </a:buClr>
              <a:buSzPct val="80000"/>
              <a:buFont typeface="Wingdings" pitchFamily="2" charset="2"/>
              <a:buChar char="l"/>
              <a:defRPr sz="2400">
                <a:solidFill>
                  <a:srgbClr val="010066"/>
                </a:solidFill>
                <a:latin typeface="Arial" pitchFamily="34" charset="0"/>
              </a:defRPr>
            </a:lvl9pPr>
          </a:lstStyle>
          <a:p>
            <a:pPr eaLnBrk="1" hangingPunct="1"/>
            <a:fld id="{B6205678-7935-492A-9A43-9B7E0F29359B}" type="slidenum">
              <a:rPr lang="en-GB" sz="1200">
                <a:solidFill>
                  <a:prstClr val="black"/>
                </a:solidFill>
              </a:rPr>
              <a:pPr eaLnBrk="1" hangingPunct="1"/>
              <a:t>14</a:t>
            </a:fld>
            <a:endParaRPr lang="en-GB" sz="1200">
              <a:solidFill>
                <a:prstClr val="black"/>
              </a:solidFill>
            </a:endParaRPr>
          </a:p>
        </p:txBody>
      </p:sp>
      <p:sp>
        <p:nvSpPr>
          <p:cNvPr id="67587" name="Rectangle 10"/>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10066"/>
                </a:solidFill>
                <a:latin typeface="Arial" pitchFamily="34" charset="0"/>
              </a:defRPr>
            </a:lvl1pPr>
            <a:lvl2pPr marL="742950" indent="-285750" eaLnBrk="0" hangingPunct="0">
              <a:defRPr sz="2400">
                <a:solidFill>
                  <a:srgbClr val="010066"/>
                </a:solidFill>
                <a:latin typeface="Arial" pitchFamily="34" charset="0"/>
              </a:defRPr>
            </a:lvl2pPr>
            <a:lvl3pPr marL="1143000" indent="-228600" eaLnBrk="0" hangingPunct="0">
              <a:defRPr sz="2400">
                <a:solidFill>
                  <a:srgbClr val="010066"/>
                </a:solidFill>
                <a:latin typeface="Arial" pitchFamily="34" charset="0"/>
              </a:defRPr>
            </a:lvl3pPr>
            <a:lvl4pPr marL="1600200" indent="-228600" eaLnBrk="0" hangingPunct="0">
              <a:defRPr sz="2400">
                <a:solidFill>
                  <a:srgbClr val="010066"/>
                </a:solidFill>
                <a:latin typeface="Arial" pitchFamily="34" charset="0"/>
              </a:defRPr>
            </a:lvl4pPr>
            <a:lvl5pPr marL="2057400" indent="-228600" eaLnBrk="0" hangingPunct="0">
              <a:defRPr sz="2400">
                <a:solidFill>
                  <a:srgbClr val="010066"/>
                </a:solidFill>
                <a:latin typeface="Arial" pitchFamily="34" charset="0"/>
              </a:defRPr>
            </a:lvl5pPr>
            <a:lvl6pPr marL="2514600" indent="-228600" eaLnBrk="0" fontAlgn="base" hangingPunct="0">
              <a:spcBef>
                <a:spcPct val="0"/>
              </a:spcBef>
              <a:spcAft>
                <a:spcPct val="0"/>
              </a:spcAft>
              <a:buClr>
                <a:srgbClr val="10BC45"/>
              </a:buClr>
              <a:buSzPct val="80000"/>
              <a:buFont typeface="Wingdings" pitchFamily="2" charset="2"/>
              <a:buChar char="l"/>
              <a:defRPr sz="2400">
                <a:solidFill>
                  <a:srgbClr val="010066"/>
                </a:solidFill>
                <a:latin typeface="Arial" pitchFamily="34" charset="0"/>
              </a:defRPr>
            </a:lvl6pPr>
            <a:lvl7pPr marL="2971800" indent="-228600" eaLnBrk="0" fontAlgn="base" hangingPunct="0">
              <a:spcBef>
                <a:spcPct val="0"/>
              </a:spcBef>
              <a:spcAft>
                <a:spcPct val="0"/>
              </a:spcAft>
              <a:buClr>
                <a:srgbClr val="10BC45"/>
              </a:buClr>
              <a:buSzPct val="80000"/>
              <a:buFont typeface="Wingdings" pitchFamily="2" charset="2"/>
              <a:buChar char="l"/>
              <a:defRPr sz="2400">
                <a:solidFill>
                  <a:srgbClr val="010066"/>
                </a:solidFill>
                <a:latin typeface="Arial" pitchFamily="34" charset="0"/>
              </a:defRPr>
            </a:lvl7pPr>
            <a:lvl8pPr marL="3429000" indent="-228600" eaLnBrk="0" fontAlgn="base" hangingPunct="0">
              <a:spcBef>
                <a:spcPct val="0"/>
              </a:spcBef>
              <a:spcAft>
                <a:spcPct val="0"/>
              </a:spcAft>
              <a:buClr>
                <a:srgbClr val="10BC45"/>
              </a:buClr>
              <a:buSzPct val="80000"/>
              <a:buFont typeface="Wingdings" pitchFamily="2" charset="2"/>
              <a:buChar char="l"/>
              <a:defRPr sz="2400">
                <a:solidFill>
                  <a:srgbClr val="010066"/>
                </a:solidFill>
                <a:latin typeface="Arial" pitchFamily="34" charset="0"/>
              </a:defRPr>
            </a:lvl8pPr>
            <a:lvl9pPr marL="3886200" indent="-228600" eaLnBrk="0" fontAlgn="base" hangingPunct="0">
              <a:spcBef>
                <a:spcPct val="0"/>
              </a:spcBef>
              <a:spcAft>
                <a:spcPct val="0"/>
              </a:spcAft>
              <a:buClr>
                <a:srgbClr val="10BC45"/>
              </a:buClr>
              <a:buSzPct val="80000"/>
              <a:buFont typeface="Wingdings" pitchFamily="2" charset="2"/>
              <a:buChar char="l"/>
              <a:defRPr sz="2400">
                <a:solidFill>
                  <a:srgbClr val="010066"/>
                </a:solidFill>
                <a:latin typeface="Arial" pitchFamily="34" charset="0"/>
              </a:defRPr>
            </a:lvl9pPr>
          </a:lstStyle>
          <a:p>
            <a:r>
              <a:rPr lang="en-GB" sz="1200">
                <a:solidFill>
                  <a:prstClr val="black"/>
                </a:solidFill>
              </a:rPr>
              <a:t>Boardworks AS Biology </a:t>
            </a:r>
          </a:p>
          <a:p>
            <a:r>
              <a:rPr lang="en-GB" sz="1200">
                <a:solidFill>
                  <a:prstClr val="black"/>
                </a:solidFill>
              </a:rPr>
              <a:t>Cell Structure</a:t>
            </a:r>
          </a:p>
        </p:txBody>
      </p:sp>
      <p:sp>
        <p:nvSpPr>
          <p:cNvPr id="67588" name="Rectangle 2"/>
          <p:cNvSpPr>
            <a:spLocks noGrp="1" noRot="1" noChangeAspect="1" noChangeArrowheads="1" noTextEdit="1"/>
          </p:cNvSpPr>
          <p:nvPr>
            <p:ph type="sldImg"/>
          </p:nvPr>
        </p:nvSpPr>
        <p:spPr>
          <a:ln/>
        </p:spPr>
      </p:sp>
      <p:sp>
        <p:nvSpPr>
          <p:cNvPr id="6758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b="1" smtClean="0">
                <a:latin typeface="Arial" pitchFamily="34" charset="0"/>
              </a:rPr>
              <a:t>Teacher notes</a:t>
            </a:r>
          </a:p>
          <a:p>
            <a:pPr eaLnBrk="1" hangingPunct="1"/>
            <a:r>
              <a:rPr lang="en-GB" smtClean="0">
                <a:latin typeface="Arial" pitchFamily="34" charset="0"/>
              </a:rPr>
              <a:t>Note that the slider uses a logarithmic scale.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fld id="{363E3FED-1C33-44EA-A9F6-5F1481F970C9}" type="slidenum">
              <a:rPr lang="en-US" sz="1200">
                <a:solidFill>
                  <a:prstClr val="black"/>
                </a:solidFill>
              </a:rPr>
              <a:pPr/>
              <a:t>15</a:t>
            </a:fld>
            <a:endParaRPr lang="en-US" sz="1200">
              <a:solidFill>
                <a:prstClr val="black"/>
              </a:solidFill>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xfrm>
            <a:off x="914400" y="4343400"/>
            <a:ext cx="5337175" cy="41148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GB" b="1" smtClean="0"/>
              <a:t>Teacher notes</a:t>
            </a:r>
            <a:endParaRPr lang="en-GB" smtClean="0"/>
          </a:p>
          <a:p>
            <a:pPr eaLnBrk="1" hangingPunct="1"/>
            <a:r>
              <a:rPr lang="en-GB" smtClean="0"/>
              <a:t>Red blood cells are an example of a type of cell which has no nucleus. Gametes (such as egg cells and sperm cells) only have half a full set of genes.</a:t>
            </a:r>
          </a:p>
          <a:p>
            <a:pPr eaLnBrk="1" hangingPunct="1"/>
            <a:r>
              <a:rPr lang="en-GB" smtClean="0"/>
              <a:t>See the </a:t>
            </a:r>
            <a:r>
              <a:rPr lang="en-GB" b="1" i="1" smtClean="0"/>
              <a:t>Cell Division</a:t>
            </a:r>
            <a:r>
              <a:rPr lang="en-GB" smtClean="0"/>
              <a:t> presentation for more information about gametes.</a:t>
            </a:r>
          </a:p>
          <a:p>
            <a:pPr eaLnBrk="1" hangingPunct="1"/>
            <a:endParaRPr lang="en-GB" smtClean="0"/>
          </a:p>
          <a:p>
            <a:pPr eaLnBrk="1" hangingPunct="1"/>
            <a:r>
              <a:rPr lang="en-GB" b="1" smtClean="0"/>
              <a:t>Photo credit:</a:t>
            </a:r>
            <a:r>
              <a:rPr lang="en-GB" smtClean="0"/>
              <a:t> </a:t>
            </a:r>
            <a:r>
              <a:rPr lang="en-US" smtClean="0"/>
              <a:t>© 2007 Jupiterimages Corporation</a:t>
            </a:r>
          </a:p>
          <a:p>
            <a:pPr eaLnBrk="1" hangingPunct="1"/>
            <a:r>
              <a:rPr lang="en-GB" smtClean="0"/>
              <a:t>Cross section of the leaf from a </a:t>
            </a:r>
            <a:r>
              <a:rPr lang="en-GB" i="1" smtClean="0"/>
              <a:t>Dianthus</a:t>
            </a:r>
            <a:r>
              <a:rPr lang="en-GB" smtClean="0"/>
              <a:t> (carnation) plant. Image shows epidermis, spongy and palisade cells.</a:t>
            </a:r>
          </a:p>
          <a:p>
            <a:pPr eaLnBrk="1" hangingPunct="1"/>
            <a:endParaRPr lang="en-GB" smtClean="0"/>
          </a:p>
          <a:p>
            <a:pPr eaLnBrk="1" hangingPunct="1"/>
            <a:endParaRPr lang="en-GB" smtClean="0"/>
          </a:p>
          <a:p>
            <a:pPr eaLnBrk="1" hangingPunct="1"/>
            <a:endParaRPr lang="en-GB" smtClean="0"/>
          </a:p>
        </p:txBody>
      </p:sp>
      <p:sp>
        <p:nvSpPr>
          <p:cNvPr id="72709" name="Rectangle 8"/>
          <p:cNvSpPr txBox="1">
            <a:spLocks noGrp="1" noChangeArrowheads="1"/>
          </p:cNvSpPr>
          <p:nvPr/>
        </p:nvSpPr>
        <p:spPr bwMode="auto">
          <a:xfrm>
            <a:off x="1574800" y="88900"/>
            <a:ext cx="368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algn="ctr" eaLnBrk="0" fontAlgn="base" hangingPunct="0">
              <a:spcBef>
                <a:spcPct val="0"/>
              </a:spcBef>
              <a:spcAft>
                <a:spcPct val="0"/>
              </a:spcAft>
            </a:pPr>
            <a:r>
              <a:rPr lang="en-GB" sz="1200" b="1">
                <a:solidFill>
                  <a:prstClr val="black"/>
                </a:solidFill>
              </a:rPr>
              <a:t>Boardworks GCSE Additional Science: Biology </a:t>
            </a:r>
          </a:p>
          <a:p>
            <a:pPr algn="ctr" eaLnBrk="0" fontAlgn="base" hangingPunct="0">
              <a:spcBef>
                <a:spcPct val="0"/>
              </a:spcBef>
              <a:spcAft>
                <a:spcPct val="0"/>
              </a:spcAft>
            </a:pPr>
            <a:r>
              <a:rPr lang="en-GB" sz="1200" b="1">
                <a:solidFill>
                  <a:prstClr val="black"/>
                </a:solidFill>
              </a:rPr>
              <a:t>Cells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fld id="{6C583026-6FF3-410C-BC95-0540E747DEDF}" type="slidenum">
              <a:rPr lang="en-GB" sz="1200">
                <a:solidFill>
                  <a:prstClr val="black"/>
                </a:solidFill>
              </a:rPr>
              <a:pPr/>
              <a:t>16</a:t>
            </a:fld>
            <a:endParaRPr lang="en-GB" sz="1200">
              <a:solidFill>
                <a:prstClr val="black"/>
              </a:solidFill>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fld id="{8B51DD03-1E46-4AE9-8675-BDCCB059B368}" type="slidenum">
              <a:rPr lang="en-US" sz="1200">
                <a:solidFill>
                  <a:prstClr val="black"/>
                </a:solidFill>
              </a:rPr>
              <a:pPr/>
              <a:t>17</a:t>
            </a:fld>
            <a:endParaRPr lang="en-US" sz="1200">
              <a:solidFill>
                <a:prstClr val="black"/>
              </a:solidFill>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xfrm>
            <a:off x="914400" y="4343400"/>
            <a:ext cx="5337175" cy="41148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GB" b="1" smtClean="0"/>
              <a:t>Teacher notes</a:t>
            </a:r>
            <a:endParaRPr lang="en-GB" smtClean="0"/>
          </a:p>
          <a:p>
            <a:pPr eaLnBrk="1" hangingPunct="1"/>
            <a:r>
              <a:rPr lang="en-GB" smtClean="0"/>
              <a:t>This activity could be used to gauge students’ existing knowledge of the major organelles in animal and plant cells.</a:t>
            </a:r>
          </a:p>
        </p:txBody>
      </p:sp>
      <p:sp>
        <p:nvSpPr>
          <p:cNvPr id="74757" name="Rectangle 8"/>
          <p:cNvSpPr txBox="1">
            <a:spLocks noGrp="1" noChangeArrowheads="1"/>
          </p:cNvSpPr>
          <p:nvPr/>
        </p:nvSpPr>
        <p:spPr bwMode="auto">
          <a:xfrm>
            <a:off x="1574800" y="88900"/>
            <a:ext cx="368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algn="ctr" eaLnBrk="0" fontAlgn="base" hangingPunct="0">
              <a:spcBef>
                <a:spcPct val="0"/>
              </a:spcBef>
              <a:spcAft>
                <a:spcPct val="0"/>
              </a:spcAft>
            </a:pPr>
            <a:r>
              <a:rPr lang="en-GB" sz="1200" b="1">
                <a:solidFill>
                  <a:prstClr val="black"/>
                </a:solidFill>
              </a:rPr>
              <a:t>Boardworks GCSE Additional Science: Biology </a:t>
            </a:r>
          </a:p>
          <a:p>
            <a:pPr algn="ctr" eaLnBrk="0" fontAlgn="base" hangingPunct="0">
              <a:spcBef>
                <a:spcPct val="0"/>
              </a:spcBef>
              <a:spcAft>
                <a:spcPct val="0"/>
              </a:spcAft>
            </a:pPr>
            <a:r>
              <a:rPr lang="en-GB" sz="1200" b="1">
                <a:solidFill>
                  <a:prstClr val="black"/>
                </a:solidFill>
              </a:rPr>
              <a:t>Cells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fld id="{9C331F05-0AD0-4526-99B8-FA27FF5D8B9F}" type="slidenum">
              <a:rPr lang="en-US" sz="1200">
                <a:solidFill>
                  <a:prstClr val="black"/>
                </a:solidFill>
              </a:rPr>
              <a:pPr/>
              <a:t>18</a:t>
            </a:fld>
            <a:endParaRPr lang="en-US" sz="1200">
              <a:solidFill>
                <a:prstClr val="black"/>
              </a:solidFill>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xfrm>
            <a:off x="914400" y="4343400"/>
            <a:ext cx="5337175" cy="41148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GB" b="1" smtClean="0"/>
              <a:t>Teacher notes</a:t>
            </a:r>
            <a:endParaRPr lang="en-GB" smtClean="0"/>
          </a:p>
          <a:p>
            <a:pPr eaLnBrk="1" hangingPunct="1"/>
            <a:r>
              <a:rPr lang="en-GB" smtClean="0"/>
              <a:t>Appropriately coloured voting cards could be used with this classification activity to increase class participation.</a:t>
            </a:r>
          </a:p>
          <a:p>
            <a:pPr eaLnBrk="1" hangingPunct="1"/>
            <a:endParaRPr lang="en-GB" smtClean="0"/>
          </a:p>
        </p:txBody>
      </p:sp>
      <p:sp>
        <p:nvSpPr>
          <p:cNvPr id="75781" name="Rectangle 8"/>
          <p:cNvSpPr txBox="1">
            <a:spLocks noGrp="1" noChangeArrowheads="1"/>
          </p:cNvSpPr>
          <p:nvPr/>
        </p:nvSpPr>
        <p:spPr bwMode="auto">
          <a:xfrm>
            <a:off x="1574800" y="88900"/>
            <a:ext cx="368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algn="ctr" eaLnBrk="0" fontAlgn="base" hangingPunct="0">
              <a:spcBef>
                <a:spcPct val="0"/>
              </a:spcBef>
              <a:spcAft>
                <a:spcPct val="0"/>
              </a:spcAft>
            </a:pPr>
            <a:r>
              <a:rPr lang="en-GB" sz="1200" b="1">
                <a:solidFill>
                  <a:prstClr val="black"/>
                </a:solidFill>
              </a:rPr>
              <a:t>Boardworks GCSE Additional Science: Biology </a:t>
            </a:r>
          </a:p>
          <a:p>
            <a:pPr algn="ctr" eaLnBrk="0" fontAlgn="base" hangingPunct="0">
              <a:spcBef>
                <a:spcPct val="0"/>
              </a:spcBef>
              <a:spcAft>
                <a:spcPct val="0"/>
              </a:spcAft>
            </a:pPr>
            <a:r>
              <a:rPr lang="en-GB" sz="1200" b="1">
                <a:solidFill>
                  <a:prstClr val="black"/>
                </a:solidFill>
              </a:rPr>
              <a:t>Cells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fld id="{C60B6485-1144-4F34-B6C2-649A1053B025}" type="slidenum">
              <a:rPr lang="en-US" sz="1200">
                <a:solidFill>
                  <a:prstClr val="black"/>
                </a:solidFill>
              </a:rPr>
              <a:pPr/>
              <a:t>19</a:t>
            </a:fld>
            <a:endParaRPr lang="en-US" sz="1200">
              <a:solidFill>
                <a:prstClr val="black"/>
              </a:solidFill>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b="1" smtClean="0"/>
              <a:t>Teacher notes</a:t>
            </a:r>
            <a:endParaRPr lang="en-GB" smtClean="0"/>
          </a:p>
          <a:p>
            <a:pPr eaLnBrk="1" hangingPunct="1"/>
            <a:r>
              <a:rPr lang="en-GB" smtClean="0"/>
              <a:t>This activity could be used to gauge students’ existing knowledge of the major organelles in bacterial and yeast cells.</a:t>
            </a:r>
          </a:p>
        </p:txBody>
      </p:sp>
      <p:sp>
        <p:nvSpPr>
          <p:cNvPr id="76805" name="Rectangle 8"/>
          <p:cNvSpPr txBox="1">
            <a:spLocks noGrp="1" noChangeArrowheads="1"/>
          </p:cNvSpPr>
          <p:nvPr/>
        </p:nvSpPr>
        <p:spPr bwMode="auto">
          <a:xfrm>
            <a:off x="1574800" y="88900"/>
            <a:ext cx="368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algn="ctr" eaLnBrk="0" fontAlgn="base" hangingPunct="0">
              <a:spcBef>
                <a:spcPct val="0"/>
              </a:spcBef>
              <a:spcAft>
                <a:spcPct val="0"/>
              </a:spcAft>
            </a:pPr>
            <a:r>
              <a:rPr lang="en-GB" sz="1200" b="1">
                <a:solidFill>
                  <a:prstClr val="black"/>
                </a:solidFill>
              </a:rPr>
              <a:t>Boardworks GCSE Additional Science: Biology </a:t>
            </a:r>
          </a:p>
          <a:p>
            <a:pPr algn="ctr" eaLnBrk="0" fontAlgn="base" hangingPunct="0">
              <a:spcBef>
                <a:spcPct val="0"/>
              </a:spcBef>
              <a:spcAft>
                <a:spcPct val="0"/>
              </a:spcAft>
            </a:pPr>
            <a:r>
              <a:rPr lang="en-GB" sz="1200" b="1">
                <a:solidFill>
                  <a:prstClr val="black"/>
                </a:solidFill>
              </a:rPr>
              <a:t>Cells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fld id="{B03F2DD2-08AB-4466-8982-7A1EF0CA2BA3}" type="slidenum">
              <a:rPr lang="en-US" sz="1200">
                <a:solidFill>
                  <a:prstClr val="black"/>
                </a:solidFill>
              </a:rPr>
              <a:pPr/>
              <a:t>2</a:t>
            </a:fld>
            <a:endParaRPr lang="en-US" sz="1200">
              <a:solidFill>
                <a:prstClr val="black"/>
              </a:solidFill>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xfrm>
            <a:off x="914400" y="4343400"/>
            <a:ext cx="5337175" cy="41148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92075" indent="-92075" eaLnBrk="1" hangingPunct="1"/>
            <a:endParaRPr lang="en-GB" smtClean="0"/>
          </a:p>
        </p:txBody>
      </p:sp>
      <p:sp>
        <p:nvSpPr>
          <p:cNvPr id="59397" name="Rectangle 8"/>
          <p:cNvSpPr txBox="1">
            <a:spLocks noGrp="1" noChangeArrowheads="1"/>
          </p:cNvSpPr>
          <p:nvPr/>
        </p:nvSpPr>
        <p:spPr bwMode="auto">
          <a:xfrm>
            <a:off x="1574800" y="88900"/>
            <a:ext cx="368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algn="ctr" eaLnBrk="0" fontAlgn="base" hangingPunct="0">
              <a:spcBef>
                <a:spcPct val="0"/>
              </a:spcBef>
              <a:spcAft>
                <a:spcPct val="0"/>
              </a:spcAft>
            </a:pPr>
            <a:r>
              <a:rPr lang="en-GB" sz="1200" b="1">
                <a:solidFill>
                  <a:prstClr val="black"/>
                </a:solidFill>
              </a:rPr>
              <a:t>Boardworks GCSE Additional Science: Biology </a:t>
            </a:r>
          </a:p>
          <a:p>
            <a:pPr algn="ctr" eaLnBrk="0" fontAlgn="base" hangingPunct="0">
              <a:spcBef>
                <a:spcPct val="0"/>
              </a:spcBef>
              <a:spcAft>
                <a:spcPct val="0"/>
              </a:spcAft>
            </a:pPr>
            <a:r>
              <a:rPr lang="en-GB" sz="1200" b="1">
                <a:solidFill>
                  <a:prstClr val="black"/>
                </a:solidFill>
              </a:rPr>
              <a:t>Cells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fld id="{37028D40-F17E-49AF-A0CB-C5D7BDBDA266}" type="slidenum">
              <a:rPr lang="en-US" sz="1200">
                <a:solidFill>
                  <a:prstClr val="black"/>
                </a:solidFill>
              </a:rPr>
              <a:pPr/>
              <a:t>20</a:t>
            </a:fld>
            <a:endParaRPr lang="en-US" sz="1200">
              <a:solidFill>
                <a:prstClr val="black"/>
              </a:solidFill>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b="1" i="1" smtClean="0"/>
              <a:t>The information on this slide is higher tier for OCR 21</a:t>
            </a:r>
            <a:r>
              <a:rPr lang="en-GB" b="1" i="1" baseline="30000" smtClean="0"/>
              <a:t>st</a:t>
            </a:r>
            <a:r>
              <a:rPr lang="en-GB" b="1" i="1" smtClean="0"/>
              <a:t> Century GCSE Additional Science and OCR Gateway GCSE Additional Science.</a:t>
            </a:r>
          </a:p>
        </p:txBody>
      </p:sp>
      <p:sp>
        <p:nvSpPr>
          <p:cNvPr id="77829" name="Rectangle 8"/>
          <p:cNvSpPr txBox="1">
            <a:spLocks noGrp="1" noChangeArrowheads="1"/>
          </p:cNvSpPr>
          <p:nvPr/>
        </p:nvSpPr>
        <p:spPr bwMode="auto">
          <a:xfrm>
            <a:off x="1574800" y="88900"/>
            <a:ext cx="368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algn="ctr" eaLnBrk="0" fontAlgn="base" hangingPunct="0">
              <a:spcBef>
                <a:spcPct val="0"/>
              </a:spcBef>
              <a:spcAft>
                <a:spcPct val="0"/>
              </a:spcAft>
            </a:pPr>
            <a:r>
              <a:rPr lang="en-GB" sz="1200" b="1">
                <a:solidFill>
                  <a:prstClr val="black"/>
                </a:solidFill>
              </a:rPr>
              <a:t>Boardworks GCSE Additional Science: Biology </a:t>
            </a:r>
          </a:p>
          <a:p>
            <a:pPr algn="ctr" eaLnBrk="0" fontAlgn="base" hangingPunct="0">
              <a:spcBef>
                <a:spcPct val="0"/>
              </a:spcBef>
              <a:spcAft>
                <a:spcPct val="0"/>
              </a:spcAft>
            </a:pPr>
            <a:r>
              <a:rPr lang="en-GB" sz="1200" b="1">
                <a:solidFill>
                  <a:prstClr val="black"/>
                </a:solidFill>
              </a:rPr>
              <a:t>Cells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fld id="{D8AFB910-18BA-4EF5-9783-368A03151F1D}" type="slidenum">
              <a:rPr lang="en-US" sz="1200">
                <a:solidFill>
                  <a:prstClr val="black"/>
                </a:solidFill>
              </a:rPr>
              <a:pPr/>
              <a:t>21</a:t>
            </a:fld>
            <a:endParaRPr lang="en-US" sz="1200">
              <a:solidFill>
                <a:prstClr val="black"/>
              </a:solidFill>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xfrm>
            <a:off x="914400" y="4343400"/>
            <a:ext cx="5337175" cy="41148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92075" indent="-92075" eaLnBrk="1" hangingPunct="1"/>
            <a:endParaRPr lang="en-GB" smtClean="0"/>
          </a:p>
        </p:txBody>
      </p:sp>
      <p:sp>
        <p:nvSpPr>
          <p:cNvPr id="78853" name="Rectangle 8"/>
          <p:cNvSpPr txBox="1">
            <a:spLocks noGrp="1" noChangeArrowheads="1"/>
          </p:cNvSpPr>
          <p:nvPr/>
        </p:nvSpPr>
        <p:spPr bwMode="auto">
          <a:xfrm>
            <a:off x="1574800" y="88900"/>
            <a:ext cx="368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algn="ctr" eaLnBrk="0" fontAlgn="base" hangingPunct="0">
              <a:spcBef>
                <a:spcPct val="0"/>
              </a:spcBef>
              <a:spcAft>
                <a:spcPct val="0"/>
              </a:spcAft>
            </a:pPr>
            <a:r>
              <a:rPr lang="en-GB" sz="1200" b="1">
                <a:solidFill>
                  <a:prstClr val="black"/>
                </a:solidFill>
              </a:rPr>
              <a:t>Boardworks GCSE Additional Science: Biology </a:t>
            </a:r>
          </a:p>
          <a:p>
            <a:pPr algn="ctr" eaLnBrk="0" fontAlgn="base" hangingPunct="0">
              <a:spcBef>
                <a:spcPct val="0"/>
              </a:spcBef>
              <a:spcAft>
                <a:spcPct val="0"/>
              </a:spcAft>
            </a:pPr>
            <a:r>
              <a:rPr lang="en-GB" sz="1200" b="1">
                <a:solidFill>
                  <a:prstClr val="black"/>
                </a:solidFill>
              </a:rPr>
              <a:t>Cells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fld id="{73F8D71F-46AF-4A52-B876-F2CE658FD4E0}" type="slidenum">
              <a:rPr lang="en-US" sz="1200">
                <a:solidFill>
                  <a:prstClr val="black"/>
                </a:solidFill>
              </a:rPr>
              <a:pPr/>
              <a:t>22</a:t>
            </a:fld>
            <a:endParaRPr lang="en-US" sz="1200">
              <a:solidFill>
                <a:prstClr val="black"/>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xfrm>
            <a:off x="914400" y="4343400"/>
            <a:ext cx="5337175" cy="41148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GB" b="1" smtClean="0"/>
              <a:t>Teacher notes</a:t>
            </a:r>
          </a:p>
          <a:p>
            <a:pPr eaLnBrk="1" hangingPunct="1"/>
            <a:r>
              <a:rPr lang="en-GB" smtClean="0"/>
              <a:t>This five-stage animation shows how to make and examine a cheek cell. Suitable prompts could include:</a:t>
            </a:r>
          </a:p>
          <a:p>
            <a:pPr eaLnBrk="1" hangingPunct="1">
              <a:buFontTx/>
              <a:buChar char="•"/>
            </a:pPr>
            <a:r>
              <a:rPr lang="en-GB" smtClean="0"/>
              <a:t> How are animal cells different to plant cells?</a:t>
            </a:r>
          </a:p>
          <a:p>
            <a:pPr eaLnBrk="1" hangingPunct="1">
              <a:buFontTx/>
              <a:buChar char="•"/>
            </a:pPr>
            <a:r>
              <a:rPr lang="en-GB" smtClean="0"/>
              <a:t> Why are cheek cells a good example of a typical animal cell?</a:t>
            </a:r>
            <a:endParaRPr lang="en-GB" b="1" smtClean="0"/>
          </a:p>
          <a:p>
            <a:pPr eaLnBrk="1" hangingPunct="1">
              <a:buFontTx/>
              <a:buChar char="•"/>
            </a:pPr>
            <a:r>
              <a:rPr lang="en-GB" smtClean="0"/>
              <a:t> Which organelles can you identify within the cheek cells?</a:t>
            </a:r>
          </a:p>
          <a:p>
            <a:pPr eaLnBrk="1" hangingPunct="1"/>
            <a:endParaRPr lang="en-GB" smtClean="0"/>
          </a:p>
          <a:p>
            <a:pPr eaLnBrk="1" hangingPunct="1"/>
            <a:r>
              <a:rPr lang="en-GB" b="1" smtClean="0"/>
              <a:t>Photo credit:</a:t>
            </a:r>
            <a:r>
              <a:rPr lang="en-GB" smtClean="0"/>
              <a:t> Dr. Gopal Murti / Science Photo Library</a:t>
            </a:r>
          </a:p>
          <a:p>
            <a:pPr eaLnBrk="1" hangingPunct="1"/>
            <a:r>
              <a:rPr lang="en-GB" smtClean="0"/>
              <a:t>Light micrograph of squamous epithelial cells from the human mouth. These flat, scale-like cells have oval nuclei (purple) and granular cytoplasm. The epithelia are tissues that cover all body surfaces, cavities and tubes apart from the blood and lymph vessels. Epithelial cells form a protective layer within the mouth. Normally, they rest on a basement membrane which separates the epithelium from underlying connective tissue. Blood vessels do not extend beyond the basement layer, and epithelial cells are dependent on oxygen and metabolites diffusing from underlying tissue. Magnification: x1000 at 35mm size. </a:t>
            </a:r>
          </a:p>
          <a:p>
            <a:pPr eaLnBrk="1" hangingPunct="1"/>
            <a:endParaRPr lang="en-GB" smtClean="0"/>
          </a:p>
        </p:txBody>
      </p:sp>
      <p:sp>
        <p:nvSpPr>
          <p:cNvPr id="79877" name="Rectangle 8"/>
          <p:cNvSpPr txBox="1">
            <a:spLocks noGrp="1" noChangeArrowheads="1"/>
          </p:cNvSpPr>
          <p:nvPr/>
        </p:nvSpPr>
        <p:spPr bwMode="auto">
          <a:xfrm>
            <a:off x="1574800" y="88900"/>
            <a:ext cx="368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algn="ctr" eaLnBrk="0" fontAlgn="base" hangingPunct="0">
              <a:spcBef>
                <a:spcPct val="0"/>
              </a:spcBef>
              <a:spcAft>
                <a:spcPct val="0"/>
              </a:spcAft>
            </a:pPr>
            <a:r>
              <a:rPr lang="en-GB" sz="1200" b="1">
                <a:solidFill>
                  <a:prstClr val="black"/>
                </a:solidFill>
              </a:rPr>
              <a:t>Boardworks GCSE Additional Science: Biology </a:t>
            </a:r>
          </a:p>
          <a:p>
            <a:pPr algn="ctr" eaLnBrk="0" fontAlgn="base" hangingPunct="0">
              <a:spcBef>
                <a:spcPct val="0"/>
              </a:spcBef>
              <a:spcAft>
                <a:spcPct val="0"/>
              </a:spcAft>
            </a:pPr>
            <a:r>
              <a:rPr lang="en-GB" sz="1200" b="1">
                <a:solidFill>
                  <a:prstClr val="black"/>
                </a:solidFill>
              </a:rPr>
              <a:t>Cells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fld id="{643F4843-0E10-4EBF-99CA-843B5211C7B3}" type="slidenum">
              <a:rPr lang="en-US" sz="1200">
                <a:solidFill>
                  <a:prstClr val="black"/>
                </a:solidFill>
              </a:rPr>
              <a:pPr/>
              <a:t>23</a:t>
            </a:fld>
            <a:endParaRPr lang="en-US" sz="1200">
              <a:solidFill>
                <a:prstClr val="black"/>
              </a:solidFill>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xfrm>
            <a:off x="914400" y="4343400"/>
            <a:ext cx="5337175" cy="41148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GB" b="1" smtClean="0"/>
              <a:t>Teacher notes</a:t>
            </a:r>
          </a:p>
          <a:p>
            <a:pPr eaLnBrk="1" hangingPunct="1"/>
            <a:r>
              <a:rPr lang="en-GB" smtClean="0"/>
              <a:t>This click and reveal activity could be used to check students’ understanding of the organelles found in animal cells.</a:t>
            </a:r>
          </a:p>
          <a:p>
            <a:pPr eaLnBrk="1" hangingPunct="1"/>
            <a:endParaRPr lang="en-GB" smtClean="0"/>
          </a:p>
          <a:p>
            <a:pPr eaLnBrk="1" hangingPunct="1"/>
            <a:r>
              <a:rPr lang="en-GB" b="1" i="1" smtClean="0"/>
              <a:t>The information about ribosomes in this activity is higher tier for OCR Gateway GCSE Additional Science.</a:t>
            </a:r>
            <a:endParaRPr lang="en-GB" b="1" smtClean="0"/>
          </a:p>
          <a:p>
            <a:pPr eaLnBrk="1" hangingPunct="1"/>
            <a:endParaRPr lang="en-GB" b="1" smtClean="0"/>
          </a:p>
        </p:txBody>
      </p:sp>
      <p:sp>
        <p:nvSpPr>
          <p:cNvPr id="80901" name="Rectangle 8"/>
          <p:cNvSpPr txBox="1">
            <a:spLocks noGrp="1" noChangeArrowheads="1"/>
          </p:cNvSpPr>
          <p:nvPr/>
        </p:nvSpPr>
        <p:spPr bwMode="auto">
          <a:xfrm>
            <a:off x="1574800" y="88900"/>
            <a:ext cx="368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algn="ctr" eaLnBrk="0" fontAlgn="base" hangingPunct="0">
              <a:spcBef>
                <a:spcPct val="0"/>
              </a:spcBef>
              <a:spcAft>
                <a:spcPct val="0"/>
              </a:spcAft>
            </a:pPr>
            <a:r>
              <a:rPr lang="en-GB" sz="1200" b="1">
                <a:solidFill>
                  <a:prstClr val="black"/>
                </a:solidFill>
              </a:rPr>
              <a:t>Boardworks GCSE Additional Science: Biology </a:t>
            </a:r>
          </a:p>
          <a:p>
            <a:pPr algn="ctr" eaLnBrk="0" fontAlgn="base" hangingPunct="0">
              <a:spcBef>
                <a:spcPct val="0"/>
              </a:spcBef>
              <a:spcAft>
                <a:spcPct val="0"/>
              </a:spcAft>
            </a:pPr>
            <a:r>
              <a:rPr lang="en-GB" sz="1200" b="1">
                <a:solidFill>
                  <a:prstClr val="black"/>
                </a:solidFill>
              </a:rPr>
              <a:t>Cells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fld id="{8787CF2F-C854-47EE-BC73-39640227DC4F}" type="slidenum">
              <a:rPr lang="en-US" sz="1200">
                <a:solidFill>
                  <a:prstClr val="black"/>
                </a:solidFill>
              </a:rPr>
              <a:pPr/>
              <a:t>24</a:t>
            </a:fld>
            <a:endParaRPr lang="en-US" sz="1200">
              <a:solidFill>
                <a:prstClr val="black"/>
              </a:solidFill>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xfrm>
            <a:off x="914400" y="4343400"/>
            <a:ext cx="5337175" cy="41148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92075" indent="-92075" eaLnBrk="1" hangingPunct="1"/>
            <a:endParaRPr lang="en-GB" smtClean="0"/>
          </a:p>
        </p:txBody>
      </p:sp>
      <p:sp>
        <p:nvSpPr>
          <p:cNvPr id="81925" name="Rectangle 8"/>
          <p:cNvSpPr txBox="1">
            <a:spLocks noGrp="1" noChangeArrowheads="1"/>
          </p:cNvSpPr>
          <p:nvPr/>
        </p:nvSpPr>
        <p:spPr bwMode="auto">
          <a:xfrm>
            <a:off x="1574800" y="88900"/>
            <a:ext cx="368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algn="ctr" eaLnBrk="0" fontAlgn="base" hangingPunct="0">
              <a:spcBef>
                <a:spcPct val="0"/>
              </a:spcBef>
              <a:spcAft>
                <a:spcPct val="0"/>
              </a:spcAft>
            </a:pPr>
            <a:r>
              <a:rPr lang="en-GB" sz="1200" b="1">
                <a:solidFill>
                  <a:prstClr val="black"/>
                </a:solidFill>
              </a:rPr>
              <a:t>Boardworks GCSE Additional Science: Biology </a:t>
            </a:r>
          </a:p>
          <a:p>
            <a:pPr algn="ctr" eaLnBrk="0" fontAlgn="base" hangingPunct="0">
              <a:spcBef>
                <a:spcPct val="0"/>
              </a:spcBef>
              <a:spcAft>
                <a:spcPct val="0"/>
              </a:spcAft>
            </a:pPr>
            <a:r>
              <a:rPr lang="en-GB" sz="1200" b="1">
                <a:solidFill>
                  <a:prstClr val="black"/>
                </a:solidFill>
              </a:rPr>
              <a:t>Cells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pPr>
              <a:defRPr/>
            </a:pPr>
            <a:fld id="{8F0794CE-D004-4376-A4B4-E737E231C577}" type="slidenum">
              <a:rPr lang="en-US"/>
              <a:pPr>
                <a:defRPr/>
              </a:pPr>
              <a:t>25</a:t>
            </a:fld>
            <a:endParaRPr lang="en-US"/>
          </a:p>
        </p:txBody>
      </p:sp>
      <p:sp>
        <p:nvSpPr>
          <p:cNvPr id="192514" name="Rectangle 2"/>
          <p:cNvSpPr>
            <a:spLocks noGrp="1" noRot="1" noChangeAspect="1" noChangeArrowheads="1" noTextEdit="1"/>
          </p:cNvSpPr>
          <p:nvPr>
            <p:ph type="sldImg"/>
          </p:nvPr>
        </p:nvSpPr>
        <p:spPr>
          <a:ln/>
        </p:spPr>
      </p:sp>
      <p:sp>
        <p:nvSpPr>
          <p:cNvPr id="192515" name="Rectangle 3"/>
          <p:cNvSpPr>
            <a:spLocks noGrp="1" noChangeArrowheads="1"/>
          </p:cNvSpPr>
          <p:nvPr>
            <p:ph type="body" idx="1"/>
          </p:nvPr>
        </p:nvSpPr>
        <p:spPr>
          <a:xfrm>
            <a:off x="914400" y="4343400"/>
            <a:ext cx="5337175" cy="41148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GB" b="1" smtClean="0">
                <a:latin typeface="Arial" pitchFamily="34" charset="0"/>
              </a:rPr>
              <a:t>Teacher notes</a:t>
            </a:r>
          </a:p>
          <a:p>
            <a:r>
              <a:rPr lang="en-GB" smtClean="0">
                <a:latin typeface="Arial" pitchFamily="34" charset="0"/>
              </a:rPr>
              <a:t>This five-stage animation shows how to make and examine an onion cell. Suitable prompts could include:</a:t>
            </a:r>
          </a:p>
          <a:p>
            <a:pPr>
              <a:buFontTx/>
              <a:buChar char="•"/>
            </a:pPr>
            <a:r>
              <a:rPr lang="en-GB" smtClean="0">
                <a:latin typeface="Arial" pitchFamily="34" charset="0"/>
              </a:rPr>
              <a:t> How are plant cells different to animal cells?</a:t>
            </a:r>
          </a:p>
          <a:p>
            <a:pPr>
              <a:buFontTx/>
              <a:buChar char="•"/>
            </a:pPr>
            <a:r>
              <a:rPr lang="en-GB" smtClean="0">
                <a:latin typeface="Arial" pitchFamily="34" charset="0"/>
              </a:rPr>
              <a:t> Why are onion cells a good example of a typical plant cell?</a:t>
            </a:r>
            <a:endParaRPr lang="en-GB" b="1" smtClean="0">
              <a:latin typeface="Arial" pitchFamily="34" charset="0"/>
            </a:endParaRPr>
          </a:p>
          <a:p>
            <a:pPr>
              <a:buFontTx/>
              <a:buChar char="•"/>
            </a:pPr>
            <a:r>
              <a:rPr lang="en-GB" smtClean="0">
                <a:latin typeface="Arial" pitchFamily="34" charset="0"/>
              </a:rPr>
              <a:t> Which organelles can you identify within the onion cells?</a:t>
            </a:r>
          </a:p>
          <a:p>
            <a:endParaRPr lang="en-GB" smtClean="0">
              <a:latin typeface="Arial" pitchFamily="34" charset="0"/>
            </a:endParaRPr>
          </a:p>
          <a:p>
            <a:r>
              <a:rPr lang="en-GB" b="1" smtClean="0">
                <a:latin typeface="Arial" pitchFamily="34" charset="0"/>
              </a:rPr>
              <a:t>Photo credit:</a:t>
            </a:r>
            <a:r>
              <a:rPr lang="en-GB" smtClean="0">
                <a:latin typeface="Arial" pitchFamily="34" charset="0"/>
              </a:rPr>
              <a:t> Andrew Syred / Science Photo Library</a:t>
            </a:r>
          </a:p>
          <a:p>
            <a:r>
              <a:rPr lang="en-GB" smtClean="0">
                <a:latin typeface="Arial" pitchFamily="34" charset="0"/>
              </a:rPr>
              <a:t>Light micrograph of the epidermis of an onion, showing the bands of large, rectangular cells. The spot in the centre of each cell is its nucleus. Magnification: x200 at 35mm size. </a:t>
            </a:r>
          </a:p>
          <a:p>
            <a:endParaRPr lang="en-GB" smtClean="0">
              <a:latin typeface="Arial" pitchFamily="34" charset="0"/>
            </a:endParaRPr>
          </a:p>
          <a:p>
            <a:endParaRPr lang="en-GB" smtClean="0">
              <a:latin typeface="Arial" pitchFamily="34" charset="0"/>
            </a:endParaRPr>
          </a:p>
        </p:txBody>
      </p:sp>
      <p:sp>
        <p:nvSpPr>
          <p:cNvPr id="192516" name="Rectangle 8"/>
          <p:cNvSpPr txBox="1">
            <a:spLocks noGrp="1" noChangeArrowheads="1"/>
          </p:cNvSpPr>
          <p:nvPr/>
        </p:nvSpPr>
        <p:spPr bwMode="auto">
          <a:xfrm>
            <a:off x="1574800" y="88900"/>
            <a:ext cx="368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pitchFamily="34" charset="0"/>
              </a:defRPr>
            </a:lvl1pPr>
            <a:lvl2pPr marL="742950" indent="-285750">
              <a:defRPr sz="2400">
                <a:solidFill>
                  <a:srgbClr val="000066"/>
                </a:solidFill>
                <a:latin typeface="Arial" pitchFamily="34" charset="0"/>
              </a:defRPr>
            </a:lvl2pPr>
            <a:lvl3pPr marL="1143000" indent="-228600">
              <a:defRPr sz="2400">
                <a:solidFill>
                  <a:srgbClr val="000066"/>
                </a:solidFill>
                <a:latin typeface="Arial" pitchFamily="34" charset="0"/>
              </a:defRPr>
            </a:lvl3pPr>
            <a:lvl4pPr marL="1600200" indent="-228600">
              <a:defRPr sz="2400">
                <a:solidFill>
                  <a:srgbClr val="000066"/>
                </a:solidFill>
                <a:latin typeface="Arial" pitchFamily="34" charset="0"/>
              </a:defRPr>
            </a:lvl4pPr>
            <a:lvl5pPr marL="2057400" indent="-228600">
              <a:defRPr sz="2400">
                <a:solidFill>
                  <a:srgbClr val="000066"/>
                </a:solidFill>
                <a:latin typeface="Arial" pitchFamily="34" charset="0"/>
              </a:defRPr>
            </a:lvl5pPr>
            <a:lvl6pPr marL="2514600" indent="-228600" eaLnBrk="0" fontAlgn="base" hangingPunct="0">
              <a:spcBef>
                <a:spcPct val="0"/>
              </a:spcBef>
              <a:spcAft>
                <a:spcPct val="0"/>
              </a:spcAft>
              <a:defRPr sz="2400">
                <a:solidFill>
                  <a:srgbClr val="000066"/>
                </a:solidFill>
                <a:latin typeface="Arial" pitchFamily="34" charset="0"/>
              </a:defRPr>
            </a:lvl6pPr>
            <a:lvl7pPr marL="2971800" indent="-228600" eaLnBrk="0" fontAlgn="base" hangingPunct="0">
              <a:spcBef>
                <a:spcPct val="0"/>
              </a:spcBef>
              <a:spcAft>
                <a:spcPct val="0"/>
              </a:spcAft>
              <a:defRPr sz="2400">
                <a:solidFill>
                  <a:srgbClr val="000066"/>
                </a:solidFill>
                <a:latin typeface="Arial" pitchFamily="34" charset="0"/>
              </a:defRPr>
            </a:lvl7pPr>
            <a:lvl8pPr marL="3429000" indent="-228600" eaLnBrk="0" fontAlgn="base" hangingPunct="0">
              <a:spcBef>
                <a:spcPct val="0"/>
              </a:spcBef>
              <a:spcAft>
                <a:spcPct val="0"/>
              </a:spcAft>
              <a:defRPr sz="2400">
                <a:solidFill>
                  <a:srgbClr val="000066"/>
                </a:solidFill>
                <a:latin typeface="Arial" pitchFamily="34" charset="0"/>
              </a:defRPr>
            </a:lvl8pPr>
            <a:lvl9pPr marL="3886200" indent="-228600" eaLnBrk="0" fontAlgn="base" hangingPunct="0">
              <a:spcBef>
                <a:spcPct val="0"/>
              </a:spcBef>
              <a:spcAft>
                <a:spcPct val="0"/>
              </a:spcAft>
              <a:defRPr sz="2400">
                <a:solidFill>
                  <a:srgbClr val="000066"/>
                </a:solidFill>
                <a:latin typeface="Arial" pitchFamily="34" charset="0"/>
              </a:defRPr>
            </a:lvl9pPr>
          </a:lstStyle>
          <a:p>
            <a:pPr algn="ctr" eaLnBrk="0" fontAlgn="base" hangingPunct="0">
              <a:spcBef>
                <a:spcPct val="0"/>
              </a:spcBef>
              <a:spcAft>
                <a:spcPct val="0"/>
              </a:spcAft>
            </a:pPr>
            <a:r>
              <a:rPr lang="en-GB" sz="1200" b="1" smtClean="0">
                <a:solidFill>
                  <a:prstClr val="black"/>
                </a:solidFill>
              </a:rPr>
              <a:t>Boardworks GCSE Additional Science: Biology </a:t>
            </a:r>
          </a:p>
          <a:p>
            <a:pPr algn="ctr" eaLnBrk="0" fontAlgn="base" hangingPunct="0">
              <a:spcBef>
                <a:spcPct val="0"/>
              </a:spcBef>
              <a:spcAft>
                <a:spcPct val="0"/>
              </a:spcAft>
            </a:pPr>
            <a:r>
              <a:rPr lang="en-GB" sz="1200" b="1" smtClean="0">
                <a:solidFill>
                  <a:prstClr val="black"/>
                </a:solidFill>
              </a:rPr>
              <a:t>Cells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fld id="{98484E60-4541-423C-A52E-F269A7CB07BF}" type="slidenum">
              <a:rPr lang="en-GB" sz="1200">
                <a:solidFill>
                  <a:prstClr val="black"/>
                </a:solidFill>
              </a:rPr>
              <a:pPr/>
              <a:t>26</a:t>
            </a:fld>
            <a:endParaRPr lang="en-GB" sz="1200">
              <a:solidFill>
                <a:prstClr val="black"/>
              </a:solidFill>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eaLnBrk="1" hangingPunct="1"/>
            <a:fld id="{BE4E4066-CD37-4FFB-B236-944ECA672F15}" type="slidenum">
              <a:rPr lang="en-GB" sz="1200">
                <a:solidFill>
                  <a:prstClr val="black"/>
                </a:solidFill>
              </a:rPr>
              <a:pPr eaLnBrk="1" hangingPunct="1"/>
              <a:t>27</a:t>
            </a:fld>
            <a:endParaRPr lang="en-GB" sz="1200">
              <a:solidFill>
                <a:prstClr val="black"/>
              </a:solidFill>
            </a:endParaRPr>
          </a:p>
        </p:txBody>
      </p:sp>
      <p:sp>
        <p:nvSpPr>
          <p:cNvPr id="84995" name="Rectangle 10"/>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r>
              <a:rPr lang="en-GB" sz="1200">
                <a:solidFill>
                  <a:prstClr val="black"/>
                </a:solidFill>
              </a:rPr>
              <a:t>Boardworks AS Biology </a:t>
            </a:r>
          </a:p>
          <a:p>
            <a:r>
              <a:rPr lang="en-GB" sz="1200">
                <a:solidFill>
                  <a:prstClr val="black"/>
                </a:solidFill>
              </a:rPr>
              <a:t>Cell Structure</a:t>
            </a:r>
          </a:p>
        </p:txBody>
      </p:sp>
      <p:sp>
        <p:nvSpPr>
          <p:cNvPr id="84996" name="Rectangle 2"/>
          <p:cNvSpPr>
            <a:spLocks noGrp="1" noRot="1" noChangeAspect="1" noChangeArrowheads="1" noTextEdit="1"/>
          </p:cNvSpPr>
          <p:nvPr>
            <p:ph type="sldImg"/>
          </p:nvPr>
        </p:nvSpPr>
        <p:spPr>
          <a:ln/>
        </p:spPr>
      </p:sp>
      <p:sp>
        <p:nvSpPr>
          <p:cNvPr id="8499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b="1" smtClean="0"/>
              <a:t>Teacher notes</a:t>
            </a:r>
          </a:p>
          <a:p>
            <a:pPr eaLnBrk="1" hangingPunct="1"/>
            <a:r>
              <a:rPr lang="en-GB" smtClean="0"/>
              <a:t>See the ‘</a:t>
            </a:r>
            <a:r>
              <a:rPr lang="en-GB" b="1" smtClean="0"/>
              <a:t>Cell Membranes</a:t>
            </a:r>
            <a:r>
              <a:rPr lang="en-GB" smtClean="0"/>
              <a:t>’ presentation for more information about the structure and roles of membranes.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fld id="{3532ABFE-E3A9-4BBA-B546-56BC29A928CE}" type="slidenum">
              <a:rPr lang="en-US" sz="1200">
                <a:solidFill>
                  <a:prstClr val="black"/>
                </a:solidFill>
              </a:rPr>
              <a:pPr/>
              <a:t>28</a:t>
            </a:fld>
            <a:endParaRPr lang="en-US" sz="1200">
              <a:solidFill>
                <a:prstClr val="black"/>
              </a:solidFill>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xfrm>
            <a:off x="914400" y="4343400"/>
            <a:ext cx="5337175" cy="41148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92075" indent="-92075" eaLnBrk="1" hangingPunct="1"/>
            <a:endParaRPr lang="en-GB" smtClean="0"/>
          </a:p>
        </p:txBody>
      </p:sp>
      <p:sp>
        <p:nvSpPr>
          <p:cNvPr id="86021" name="Rectangle 8"/>
          <p:cNvSpPr txBox="1">
            <a:spLocks noGrp="1" noChangeArrowheads="1"/>
          </p:cNvSpPr>
          <p:nvPr/>
        </p:nvSpPr>
        <p:spPr bwMode="auto">
          <a:xfrm>
            <a:off x="1574800" y="88900"/>
            <a:ext cx="368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algn="ctr" eaLnBrk="0" fontAlgn="base" hangingPunct="0">
              <a:spcBef>
                <a:spcPct val="0"/>
              </a:spcBef>
              <a:spcAft>
                <a:spcPct val="0"/>
              </a:spcAft>
            </a:pPr>
            <a:r>
              <a:rPr lang="en-GB" sz="1200" b="1">
                <a:solidFill>
                  <a:prstClr val="black"/>
                </a:solidFill>
              </a:rPr>
              <a:t>Boardworks GCSE Additional Science: Biology </a:t>
            </a:r>
          </a:p>
          <a:p>
            <a:pPr algn="ctr" eaLnBrk="0" fontAlgn="base" hangingPunct="0">
              <a:spcBef>
                <a:spcPct val="0"/>
              </a:spcBef>
              <a:spcAft>
                <a:spcPct val="0"/>
              </a:spcAft>
            </a:pPr>
            <a:r>
              <a:rPr lang="en-GB" sz="1200" b="1">
                <a:solidFill>
                  <a:prstClr val="black"/>
                </a:solidFill>
              </a:rPr>
              <a:t>Cells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fld id="{FCD99522-A5A5-4E1F-8CFE-57B12393911F}" type="slidenum">
              <a:rPr lang="en-US" sz="1200">
                <a:solidFill>
                  <a:prstClr val="black"/>
                </a:solidFill>
              </a:rPr>
              <a:pPr/>
              <a:t>30</a:t>
            </a:fld>
            <a:endParaRPr lang="en-US" sz="120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xfrm>
            <a:off x="914400" y="4343400"/>
            <a:ext cx="5337175" cy="41148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GB" b="1" smtClean="0"/>
              <a:t>Teacher notes</a:t>
            </a:r>
          </a:p>
          <a:p>
            <a:pPr eaLnBrk="1" hangingPunct="1"/>
            <a:r>
              <a:rPr lang="en-GB" smtClean="0"/>
              <a:t>Some animal cells have a small/temporary vacuole involved in digestion or secretion.</a:t>
            </a:r>
          </a:p>
          <a:p>
            <a:pPr eaLnBrk="1" hangingPunct="1"/>
            <a:endParaRPr lang="en-GB" smtClean="0"/>
          </a:p>
        </p:txBody>
      </p:sp>
      <p:sp>
        <p:nvSpPr>
          <p:cNvPr id="87045" name="Rectangle 8"/>
          <p:cNvSpPr txBox="1">
            <a:spLocks noGrp="1" noChangeArrowheads="1"/>
          </p:cNvSpPr>
          <p:nvPr/>
        </p:nvSpPr>
        <p:spPr bwMode="auto">
          <a:xfrm>
            <a:off x="1574800" y="88900"/>
            <a:ext cx="368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algn="ctr" eaLnBrk="0" fontAlgn="base" hangingPunct="0">
              <a:spcBef>
                <a:spcPct val="0"/>
              </a:spcBef>
              <a:spcAft>
                <a:spcPct val="0"/>
              </a:spcAft>
            </a:pPr>
            <a:r>
              <a:rPr lang="en-GB" sz="1200" b="1">
                <a:solidFill>
                  <a:prstClr val="black"/>
                </a:solidFill>
              </a:rPr>
              <a:t>Boardworks GCSE Additional Science: Biology </a:t>
            </a:r>
          </a:p>
          <a:p>
            <a:pPr algn="ctr" eaLnBrk="0" fontAlgn="base" hangingPunct="0">
              <a:spcBef>
                <a:spcPct val="0"/>
              </a:spcBef>
              <a:spcAft>
                <a:spcPct val="0"/>
              </a:spcAft>
            </a:pPr>
            <a:r>
              <a:rPr lang="en-GB" sz="1200" b="1">
                <a:solidFill>
                  <a:prstClr val="black"/>
                </a:solidFill>
              </a:rPr>
              <a:t>Cells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fld id="{CB01529C-7EF7-416A-9A44-652175C79B71}" type="slidenum">
              <a:rPr lang="en-US" sz="1200">
                <a:solidFill>
                  <a:prstClr val="black"/>
                </a:solidFill>
              </a:rPr>
              <a:pPr/>
              <a:t>3</a:t>
            </a:fld>
            <a:endParaRPr lang="en-US" sz="1200">
              <a:solidFill>
                <a:prstClr val="black"/>
              </a:solidFill>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xfrm>
            <a:off x="914400" y="4343400"/>
            <a:ext cx="5337175" cy="41148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GB" b="1" smtClean="0"/>
              <a:t>Teacher notes</a:t>
            </a:r>
            <a:endParaRPr lang="en-GB" smtClean="0"/>
          </a:p>
          <a:p>
            <a:pPr eaLnBrk="1" hangingPunct="1"/>
            <a:r>
              <a:rPr lang="en-GB" smtClean="0"/>
              <a:t>This illustration contains several discussion points relating to cell structure, and could form the basis of a debate about the similarity between a cell and a city/country. For example, both cells and cities/countries:</a:t>
            </a:r>
          </a:p>
          <a:p>
            <a:pPr eaLnBrk="1" hangingPunct="1">
              <a:buFontTx/>
              <a:buChar char="•"/>
            </a:pPr>
            <a:r>
              <a:rPr lang="en-GB" smtClean="0"/>
              <a:t> produce their own power: represented by pink/red buildings (mitochondria)</a:t>
            </a:r>
          </a:p>
          <a:p>
            <a:pPr eaLnBrk="1" hangingPunct="1">
              <a:buFontTx/>
              <a:buChar char="•"/>
            </a:pPr>
            <a:r>
              <a:rPr lang="en-GB" smtClean="0"/>
              <a:t> have a central controlling organisation: represented by tall building in centre (nucleus)</a:t>
            </a:r>
          </a:p>
          <a:p>
            <a:pPr eaLnBrk="1" hangingPunct="1">
              <a:buFontTx/>
              <a:buChar char="•"/>
            </a:pPr>
            <a:r>
              <a:rPr lang="en-GB" smtClean="0"/>
              <a:t> have border controls: represented by perimeter wall (membrane/wall)</a:t>
            </a:r>
          </a:p>
          <a:p>
            <a:pPr eaLnBrk="1" hangingPunct="1">
              <a:buFontTx/>
              <a:buChar char="•"/>
            </a:pPr>
            <a:r>
              <a:rPr lang="en-GB" smtClean="0"/>
              <a:t> have storage facilities: represented by the harbour and lakes (vacuoles)</a:t>
            </a:r>
          </a:p>
          <a:p>
            <a:pPr eaLnBrk="1" hangingPunct="1">
              <a:buFontTx/>
              <a:buChar char="•"/>
            </a:pPr>
            <a:r>
              <a:rPr lang="en-GB" smtClean="0"/>
              <a:t> import food and gas: represented by oil tankers</a:t>
            </a:r>
          </a:p>
          <a:p>
            <a:pPr eaLnBrk="1" hangingPunct="1">
              <a:buFontTx/>
              <a:buChar char="•"/>
            </a:pPr>
            <a:r>
              <a:rPr lang="en-GB" smtClean="0"/>
              <a:t> some can produce their own food: represented by green building (chloroplast)</a:t>
            </a:r>
          </a:p>
          <a:p>
            <a:pPr eaLnBrk="1" hangingPunct="1">
              <a:buFontTx/>
              <a:buChar char="•"/>
            </a:pPr>
            <a:r>
              <a:rPr lang="en-GB" smtClean="0"/>
              <a:t> export waste: represented by dumper trucks</a:t>
            </a:r>
          </a:p>
          <a:p>
            <a:pPr eaLnBrk="1" hangingPunct="1">
              <a:buFontTx/>
              <a:buChar char="•"/>
            </a:pPr>
            <a:r>
              <a:rPr lang="en-GB" smtClean="0"/>
              <a:t> have good communication links with neighbours: represented by communications satellites (neurones and hormones)</a:t>
            </a:r>
          </a:p>
          <a:p>
            <a:pPr eaLnBrk="1" hangingPunct="1">
              <a:buFontTx/>
              <a:buChar char="•"/>
            </a:pPr>
            <a:r>
              <a:rPr lang="en-GB" smtClean="0"/>
              <a:t> have good defence: represented by heavily-armoured ships and white boats (white blood cells).</a:t>
            </a:r>
          </a:p>
        </p:txBody>
      </p:sp>
      <p:sp>
        <p:nvSpPr>
          <p:cNvPr id="60421" name="Rectangle 8"/>
          <p:cNvSpPr txBox="1">
            <a:spLocks noGrp="1" noChangeArrowheads="1"/>
          </p:cNvSpPr>
          <p:nvPr/>
        </p:nvSpPr>
        <p:spPr bwMode="auto">
          <a:xfrm>
            <a:off x="1574800" y="88900"/>
            <a:ext cx="368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algn="ctr" eaLnBrk="0" fontAlgn="base" hangingPunct="0">
              <a:spcBef>
                <a:spcPct val="0"/>
              </a:spcBef>
              <a:spcAft>
                <a:spcPct val="0"/>
              </a:spcAft>
            </a:pPr>
            <a:r>
              <a:rPr lang="en-GB" sz="1200" b="1">
                <a:solidFill>
                  <a:prstClr val="black"/>
                </a:solidFill>
              </a:rPr>
              <a:t>Boardworks GCSE Additional Science: Biology </a:t>
            </a:r>
          </a:p>
          <a:p>
            <a:pPr algn="ctr" eaLnBrk="0" fontAlgn="base" hangingPunct="0">
              <a:spcBef>
                <a:spcPct val="0"/>
              </a:spcBef>
              <a:spcAft>
                <a:spcPct val="0"/>
              </a:spcAft>
            </a:pPr>
            <a:r>
              <a:rPr lang="en-GB" sz="1200" b="1">
                <a:solidFill>
                  <a:prstClr val="black"/>
                </a:solidFill>
              </a:rPr>
              <a:t>Cells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eaLnBrk="1" hangingPunct="1"/>
            <a:fld id="{8330DAE6-B478-4F1E-977F-F5B617B956AB}" type="slidenum">
              <a:rPr lang="en-GB" sz="1200">
                <a:solidFill>
                  <a:prstClr val="black"/>
                </a:solidFill>
              </a:rPr>
              <a:pPr eaLnBrk="1" hangingPunct="1"/>
              <a:t>31</a:t>
            </a:fld>
            <a:endParaRPr lang="en-GB" sz="1200">
              <a:solidFill>
                <a:prstClr val="black"/>
              </a:solidFill>
            </a:endParaRPr>
          </a:p>
        </p:txBody>
      </p:sp>
      <p:sp>
        <p:nvSpPr>
          <p:cNvPr id="88067" name="Rectangle 10"/>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r>
              <a:rPr lang="en-GB" sz="1200">
                <a:solidFill>
                  <a:prstClr val="black"/>
                </a:solidFill>
              </a:rPr>
              <a:t>Boardworks AS Biology </a:t>
            </a:r>
          </a:p>
          <a:p>
            <a:r>
              <a:rPr lang="en-GB" sz="1200">
                <a:solidFill>
                  <a:prstClr val="black"/>
                </a:solidFill>
              </a:rPr>
              <a:t>Cell Structure</a:t>
            </a:r>
          </a:p>
        </p:txBody>
      </p:sp>
      <p:sp>
        <p:nvSpPr>
          <p:cNvPr id="88068" name="Rectangle 2"/>
          <p:cNvSpPr>
            <a:spLocks noGrp="1" noRot="1" noChangeAspect="1" noChangeArrowheads="1" noTextEdit="1"/>
          </p:cNvSpPr>
          <p:nvPr>
            <p:ph type="sldImg"/>
          </p:nvPr>
        </p:nvSpPr>
        <p:spPr>
          <a:ln/>
        </p:spPr>
      </p:sp>
      <p:sp>
        <p:nvSpPr>
          <p:cNvPr id="8806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b="1" smtClean="0"/>
              <a:t>Photo credit:</a:t>
            </a:r>
            <a:r>
              <a:rPr lang="en-GB" smtClean="0"/>
              <a:t> Dr Jeremy Burgess / Science Photo Library</a:t>
            </a:r>
          </a:p>
          <a:p>
            <a:pPr eaLnBrk="1" hangingPunct="1">
              <a:spcBef>
                <a:spcPct val="50000"/>
              </a:spcBef>
            </a:pPr>
            <a:r>
              <a:rPr lang="en-GB" smtClean="0"/>
              <a:t>Coloured Transmission Electron Micrograph (TEM) of mesophyll cells in a young leaf of </a:t>
            </a:r>
            <a:r>
              <a:rPr lang="en-GB" i="1" smtClean="0"/>
              <a:t>Zinnia elegans</a:t>
            </a:r>
            <a:r>
              <a:rPr lang="en-GB" smtClean="0"/>
              <a:t>. These cells contain large numbers of chloroplasts (green), and are therefore active centres of photosynthesis. The chloroplasts are situated on the edge of each cell; starch granules (pink) inside them are a form of stored sugar. At the centre of each cell is a large vacuole (blue) filled with cell sap. The nucleus is coloured red. Mesophyll cells are loosely arranged cells in the leaf, with large air spaces (white) between them, allowing for gas exchange during photosynthesis. Magnification: x2,000 at 6x4.5cm size.</a:t>
            </a:r>
          </a:p>
          <a:p>
            <a:pPr eaLnBrk="1" hangingPunct="1">
              <a:spcBef>
                <a:spcPct val="50000"/>
              </a:spcBef>
            </a:pPr>
            <a:endParaRPr lang="en-GB" smtClean="0"/>
          </a:p>
          <a:p>
            <a:pPr eaLnBrk="1" hangingPunct="1">
              <a:spcBef>
                <a:spcPct val="50000"/>
              </a:spcBef>
            </a:pPr>
            <a:r>
              <a:rPr lang="en-GB" b="1" smtClean="0"/>
              <a:t>Teacher notes</a:t>
            </a:r>
          </a:p>
          <a:p>
            <a:pPr eaLnBrk="1" hangingPunct="1">
              <a:spcBef>
                <a:spcPct val="50000"/>
              </a:spcBef>
            </a:pPr>
            <a:r>
              <a:rPr lang="en-GB" smtClean="0"/>
              <a:t>The vacuole contains enzymes, like a lysosome. Enzymes are produced by the endoplasmic reticulum, then packaged into lysosomes by the Golgi apparatus. These lysosomes may then fuse with a vacuole, depositing their contents.</a:t>
            </a:r>
          </a:p>
          <a:p>
            <a:pPr eaLnBrk="1" hangingPunct="1">
              <a:spcBef>
                <a:spcPct val="50000"/>
              </a:spcBef>
            </a:pPr>
            <a:endParaRPr lang="en-GB" smtClean="0"/>
          </a:p>
          <a:p>
            <a:pPr eaLnBrk="1" hangingPunct="1"/>
            <a:r>
              <a:rPr lang="en-GB" smtClean="0"/>
              <a:t>See the ‘</a:t>
            </a:r>
            <a:r>
              <a:rPr lang="en-GB" b="1" smtClean="0"/>
              <a:t>Transport Across Membranes</a:t>
            </a:r>
            <a:r>
              <a:rPr lang="en-GB" smtClean="0"/>
              <a:t>’ presentation for more information about turgidity.</a:t>
            </a:r>
          </a:p>
          <a:p>
            <a:pPr eaLnBrk="1" hangingPunct="1">
              <a:spcBef>
                <a:spcPct val="50000"/>
              </a:spcBef>
            </a:pPr>
            <a:endParaRPr lang="en-GB"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fld id="{1B6417CA-207A-41B5-A411-8E93C62698AC}" type="slidenum">
              <a:rPr lang="en-US" sz="1200">
                <a:solidFill>
                  <a:prstClr val="black"/>
                </a:solidFill>
              </a:rPr>
              <a:pPr/>
              <a:t>32</a:t>
            </a:fld>
            <a:endParaRPr lang="en-US" sz="1200">
              <a:solidFill>
                <a:prstClr val="black"/>
              </a:solidFill>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xfrm>
            <a:off x="914400" y="4343400"/>
            <a:ext cx="5337175" cy="41148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92075" indent="-92075" eaLnBrk="1" hangingPunct="1"/>
            <a:r>
              <a:rPr lang="en-GB" b="1" smtClean="0"/>
              <a:t>Teacher notes</a:t>
            </a:r>
          </a:p>
          <a:p>
            <a:pPr marL="92075" indent="-92075" eaLnBrk="1" hangingPunct="1"/>
            <a:r>
              <a:rPr lang="en-GB" smtClean="0"/>
              <a:t>Chloroplasts are between 2 µm and 10 µm in diameter.</a:t>
            </a:r>
          </a:p>
        </p:txBody>
      </p:sp>
      <p:sp>
        <p:nvSpPr>
          <p:cNvPr id="89093" name="Rectangle 8"/>
          <p:cNvSpPr txBox="1">
            <a:spLocks noGrp="1" noChangeArrowheads="1"/>
          </p:cNvSpPr>
          <p:nvPr/>
        </p:nvSpPr>
        <p:spPr bwMode="auto">
          <a:xfrm>
            <a:off x="1574800" y="88900"/>
            <a:ext cx="368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algn="ctr" eaLnBrk="0" fontAlgn="base" hangingPunct="0">
              <a:spcBef>
                <a:spcPct val="0"/>
              </a:spcBef>
              <a:spcAft>
                <a:spcPct val="0"/>
              </a:spcAft>
            </a:pPr>
            <a:r>
              <a:rPr lang="en-GB" sz="1200" b="1">
                <a:solidFill>
                  <a:prstClr val="black"/>
                </a:solidFill>
              </a:rPr>
              <a:t>Boardworks GCSE Additional Science: Biology </a:t>
            </a:r>
          </a:p>
          <a:p>
            <a:pPr algn="ctr" eaLnBrk="0" fontAlgn="base" hangingPunct="0">
              <a:spcBef>
                <a:spcPct val="0"/>
              </a:spcBef>
              <a:spcAft>
                <a:spcPct val="0"/>
              </a:spcAft>
            </a:pPr>
            <a:r>
              <a:rPr lang="en-GB" sz="1200" b="1">
                <a:solidFill>
                  <a:prstClr val="black"/>
                </a:solidFill>
              </a:rPr>
              <a:t>Cells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eaLnBrk="1" hangingPunct="1"/>
            <a:fld id="{511EB1EF-F1A3-4AF4-AD4A-12444D8A9C96}" type="slidenum">
              <a:rPr lang="en-GB" sz="1200">
                <a:solidFill>
                  <a:prstClr val="black"/>
                </a:solidFill>
              </a:rPr>
              <a:pPr eaLnBrk="1" hangingPunct="1"/>
              <a:t>33</a:t>
            </a:fld>
            <a:endParaRPr lang="en-GB" sz="1200">
              <a:solidFill>
                <a:prstClr val="black"/>
              </a:solidFill>
            </a:endParaRPr>
          </a:p>
        </p:txBody>
      </p:sp>
      <p:sp>
        <p:nvSpPr>
          <p:cNvPr id="90115" name="Rectangle 10"/>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r>
              <a:rPr lang="en-GB" sz="1200">
                <a:solidFill>
                  <a:prstClr val="black"/>
                </a:solidFill>
              </a:rPr>
              <a:t>Boardworks AS Biology </a:t>
            </a:r>
          </a:p>
          <a:p>
            <a:r>
              <a:rPr lang="en-GB" sz="1200">
                <a:solidFill>
                  <a:prstClr val="black"/>
                </a:solidFill>
              </a:rPr>
              <a:t>Cell Structure</a:t>
            </a:r>
          </a:p>
        </p:txBody>
      </p:sp>
      <p:sp>
        <p:nvSpPr>
          <p:cNvPr id="90116" name="Rectangle 2"/>
          <p:cNvSpPr>
            <a:spLocks noGrp="1" noRot="1" noChangeAspect="1" noChangeArrowheads="1" noTextEdit="1"/>
          </p:cNvSpPr>
          <p:nvPr>
            <p:ph type="sldImg"/>
          </p:nvPr>
        </p:nvSpPr>
        <p:spPr>
          <a:ln/>
        </p:spPr>
      </p:sp>
      <p:sp>
        <p:nvSpPr>
          <p:cNvPr id="9011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b="1" smtClean="0"/>
              <a:t>Teacher notes</a:t>
            </a:r>
          </a:p>
          <a:p>
            <a:pPr eaLnBrk="1" hangingPunct="1"/>
            <a:r>
              <a:rPr lang="en-GB" smtClean="0"/>
              <a:t>The folds in the inner membrane (the cristae) provide a large surface area for ATP synthesis. The inner membrane is studded with stalked particles on which the enzyme ATPase (which catalyzes the creation of ATP) is located.</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10066"/>
                </a:solidFill>
                <a:latin typeface="Arial" pitchFamily="34" charset="0"/>
              </a:defRPr>
            </a:lvl1pPr>
            <a:lvl2pPr marL="742950" indent="-285750" eaLnBrk="0" hangingPunct="0">
              <a:defRPr sz="2400">
                <a:solidFill>
                  <a:srgbClr val="010066"/>
                </a:solidFill>
                <a:latin typeface="Arial" pitchFamily="34" charset="0"/>
              </a:defRPr>
            </a:lvl2pPr>
            <a:lvl3pPr marL="1143000" indent="-228600" eaLnBrk="0" hangingPunct="0">
              <a:defRPr sz="2400">
                <a:solidFill>
                  <a:srgbClr val="010066"/>
                </a:solidFill>
                <a:latin typeface="Arial" pitchFamily="34" charset="0"/>
              </a:defRPr>
            </a:lvl3pPr>
            <a:lvl4pPr marL="1600200" indent="-228600" eaLnBrk="0" hangingPunct="0">
              <a:defRPr sz="2400">
                <a:solidFill>
                  <a:srgbClr val="010066"/>
                </a:solidFill>
                <a:latin typeface="Arial" pitchFamily="34" charset="0"/>
              </a:defRPr>
            </a:lvl4pPr>
            <a:lvl5pPr marL="2057400" indent="-228600" eaLnBrk="0" hangingPunct="0">
              <a:defRPr sz="2400">
                <a:solidFill>
                  <a:srgbClr val="010066"/>
                </a:solidFill>
                <a:latin typeface="Arial" pitchFamily="34" charset="0"/>
              </a:defRPr>
            </a:lvl5pPr>
            <a:lvl6pPr marL="2514600" indent="-228600" eaLnBrk="0" fontAlgn="base" hangingPunct="0">
              <a:spcBef>
                <a:spcPct val="0"/>
              </a:spcBef>
              <a:spcAft>
                <a:spcPct val="0"/>
              </a:spcAft>
              <a:buClr>
                <a:srgbClr val="10BC45"/>
              </a:buClr>
              <a:buSzPct val="80000"/>
              <a:buFont typeface="Wingdings" pitchFamily="2" charset="2"/>
              <a:buChar char="l"/>
              <a:defRPr sz="2400">
                <a:solidFill>
                  <a:srgbClr val="010066"/>
                </a:solidFill>
                <a:latin typeface="Arial" pitchFamily="34" charset="0"/>
              </a:defRPr>
            </a:lvl6pPr>
            <a:lvl7pPr marL="2971800" indent="-228600" eaLnBrk="0" fontAlgn="base" hangingPunct="0">
              <a:spcBef>
                <a:spcPct val="0"/>
              </a:spcBef>
              <a:spcAft>
                <a:spcPct val="0"/>
              </a:spcAft>
              <a:buClr>
                <a:srgbClr val="10BC45"/>
              </a:buClr>
              <a:buSzPct val="80000"/>
              <a:buFont typeface="Wingdings" pitchFamily="2" charset="2"/>
              <a:buChar char="l"/>
              <a:defRPr sz="2400">
                <a:solidFill>
                  <a:srgbClr val="010066"/>
                </a:solidFill>
                <a:latin typeface="Arial" pitchFamily="34" charset="0"/>
              </a:defRPr>
            </a:lvl7pPr>
            <a:lvl8pPr marL="3429000" indent="-228600" eaLnBrk="0" fontAlgn="base" hangingPunct="0">
              <a:spcBef>
                <a:spcPct val="0"/>
              </a:spcBef>
              <a:spcAft>
                <a:spcPct val="0"/>
              </a:spcAft>
              <a:buClr>
                <a:srgbClr val="10BC45"/>
              </a:buClr>
              <a:buSzPct val="80000"/>
              <a:buFont typeface="Wingdings" pitchFamily="2" charset="2"/>
              <a:buChar char="l"/>
              <a:defRPr sz="2400">
                <a:solidFill>
                  <a:srgbClr val="010066"/>
                </a:solidFill>
                <a:latin typeface="Arial" pitchFamily="34" charset="0"/>
              </a:defRPr>
            </a:lvl8pPr>
            <a:lvl9pPr marL="3886200" indent="-228600" eaLnBrk="0" fontAlgn="base" hangingPunct="0">
              <a:spcBef>
                <a:spcPct val="0"/>
              </a:spcBef>
              <a:spcAft>
                <a:spcPct val="0"/>
              </a:spcAft>
              <a:buClr>
                <a:srgbClr val="10BC45"/>
              </a:buClr>
              <a:buSzPct val="80000"/>
              <a:buFont typeface="Wingdings" pitchFamily="2" charset="2"/>
              <a:buChar char="l"/>
              <a:defRPr sz="2400">
                <a:solidFill>
                  <a:srgbClr val="010066"/>
                </a:solidFill>
                <a:latin typeface="Arial" pitchFamily="34" charset="0"/>
              </a:defRPr>
            </a:lvl9pPr>
          </a:lstStyle>
          <a:p>
            <a:pPr eaLnBrk="1" hangingPunct="1"/>
            <a:fld id="{3C5AAC17-7B38-4123-BF3C-2D44479D7DC2}" type="slidenum">
              <a:rPr lang="en-GB" sz="1200">
                <a:solidFill>
                  <a:prstClr val="black"/>
                </a:solidFill>
              </a:rPr>
              <a:pPr eaLnBrk="1" hangingPunct="1"/>
              <a:t>35</a:t>
            </a:fld>
            <a:endParaRPr lang="en-GB" sz="1200">
              <a:solidFill>
                <a:prstClr val="black"/>
              </a:solidFill>
            </a:endParaRPr>
          </a:p>
        </p:txBody>
      </p:sp>
      <p:sp>
        <p:nvSpPr>
          <p:cNvPr id="50179" name="Rectangle 10"/>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10066"/>
                </a:solidFill>
                <a:latin typeface="Arial" pitchFamily="34" charset="0"/>
              </a:defRPr>
            </a:lvl1pPr>
            <a:lvl2pPr marL="742950" indent="-285750" eaLnBrk="0" hangingPunct="0">
              <a:defRPr sz="2400">
                <a:solidFill>
                  <a:srgbClr val="010066"/>
                </a:solidFill>
                <a:latin typeface="Arial" pitchFamily="34" charset="0"/>
              </a:defRPr>
            </a:lvl2pPr>
            <a:lvl3pPr marL="1143000" indent="-228600" eaLnBrk="0" hangingPunct="0">
              <a:defRPr sz="2400">
                <a:solidFill>
                  <a:srgbClr val="010066"/>
                </a:solidFill>
                <a:latin typeface="Arial" pitchFamily="34" charset="0"/>
              </a:defRPr>
            </a:lvl3pPr>
            <a:lvl4pPr marL="1600200" indent="-228600" eaLnBrk="0" hangingPunct="0">
              <a:defRPr sz="2400">
                <a:solidFill>
                  <a:srgbClr val="010066"/>
                </a:solidFill>
                <a:latin typeface="Arial" pitchFamily="34" charset="0"/>
              </a:defRPr>
            </a:lvl4pPr>
            <a:lvl5pPr marL="2057400" indent="-228600" eaLnBrk="0" hangingPunct="0">
              <a:defRPr sz="2400">
                <a:solidFill>
                  <a:srgbClr val="010066"/>
                </a:solidFill>
                <a:latin typeface="Arial" pitchFamily="34" charset="0"/>
              </a:defRPr>
            </a:lvl5pPr>
            <a:lvl6pPr marL="2514600" indent="-228600" eaLnBrk="0" fontAlgn="base" hangingPunct="0">
              <a:spcBef>
                <a:spcPct val="0"/>
              </a:spcBef>
              <a:spcAft>
                <a:spcPct val="0"/>
              </a:spcAft>
              <a:buClr>
                <a:srgbClr val="10BC45"/>
              </a:buClr>
              <a:buSzPct val="80000"/>
              <a:buFont typeface="Wingdings" pitchFamily="2" charset="2"/>
              <a:buChar char="l"/>
              <a:defRPr sz="2400">
                <a:solidFill>
                  <a:srgbClr val="010066"/>
                </a:solidFill>
                <a:latin typeface="Arial" pitchFamily="34" charset="0"/>
              </a:defRPr>
            </a:lvl6pPr>
            <a:lvl7pPr marL="2971800" indent="-228600" eaLnBrk="0" fontAlgn="base" hangingPunct="0">
              <a:spcBef>
                <a:spcPct val="0"/>
              </a:spcBef>
              <a:spcAft>
                <a:spcPct val="0"/>
              </a:spcAft>
              <a:buClr>
                <a:srgbClr val="10BC45"/>
              </a:buClr>
              <a:buSzPct val="80000"/>
              <a:buFont typeface="Wingdings" pitchFamily="2" charset="2"/>
              <a:buChar char="l"/>
              <a:defRPr sz="2400">
                <a:solidFill>
                  <a:srgbClr val="010066"/>
                </a:solidFill>
                <a:latin typeface="Arial" pitchFamily="34" charset="0"/>
              </a:defRPr>
            </a:lvl7pPr>
            <a:lvl8pPr marL="3429000" indent="-228600" eaLnBrk="0" fontAlgn="base" hangingPunct="0">
              <a:spcBef>
                <a:spcPct val="0"/>
              </a:spcBef>
              <a:spcAft>
                <a:spcPct val="0"/>
              </a:spcAft>
              <a:buClr>
                <a:srgbClr val="10BC45"/>
              </a:buClr>
              <a:buSzPct val="80000"/>
              <a:buFont typeface="Wingdings" pitchFamily="2" charset="2"/>
              <a:buChar char="l"/>
              <a:defRPr sz="2400">
                <a:solidFill>
                  <a:srgbClr val="010066"/>
                </a:solidFill>
                <a:latin typeface="Arial" pitchFamily="34" charset="0"/>
              </a:defRPr>
            </a:lvl8pPr>
            <a:lvl9pPr marL="3886200" indent="-228600" eaLnBrk="0" fontAlgn="base" hangingPunct="0">
              <a:spcBef>
                <a:spcPct val="0"/>
              </a:spcBef>
              <a:spcAft>
                <a:spcPct val="0"/>
              </a:spcAft>
              <a:buClr>
                <a:srgbClr val="10BC45"/>
              </a:buClr>
              <a:buSzPct val="80000"/>
              <a:buFont typeface="Wingdings" pitchFamily="2" charset="2"/>
              <a:buChar char="l"/>
              <a:defRPr sz="2400">
                <a:solidFill>
                  <a:srgbClr val="010066"/>
                </a:solidFill>
                <a:latin typeface="Arial" pitchFamily="34" charset="0"/>
              </a:defRPr>
            </a:lvl9pPr>
          </a:lstStyle>
          <a:p>
            <a:r>
              <a:rPr lang="en-GB" sz="1200">
                <a:solidFill>
                  <a:prstClr val="black"/>
                </a:solidFill>
              </a:rPr>
              <a:t>Boardworks AS Biology </a:t>
            </a:r>
          </a:p>
          <a:p>
            <a:r>
              <a:rPr lang="en-GB" sz="1200">
                <a:solidFill>
                  <a:prstClr val="black"/>
                </a:solidFill>
              </a:rPr>
              <a:t>Cell Structure</a:t>
            </a:r>
          </a:p>
        </p:txBody>
      </p:sp>
      <p:sp>
        <p:nvSpPr>
          <p:cNvPr id="50180" name="Rectangle 2"/>
          <p:cNvSpPr>
            <a:spLocks noGrp="1" noRot="1" noChangeAspect="1" noChangeArrowheads="1" noTextEdit="1"/>
          </p:cNvSpPr>
          <p:nvPr>
            <p:ph type="sldImg"/>
          </p:nvPr>
        </p:nvSpPr>
        <p:spPr>
          <a:ln/>
        </p:spPr>
      </p:sp>
      <p:sp>
        <p:nvSpPr>
          <p:cNvPr id="5018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b="1" smtClean="0">
                <a:latin typeface="Arial" pitchFamily="34" charset="0"/>
              </a:rPr>
              <a:t>Teacher notes</a:t>
            </a:r>
          </a:p>
          <a:p>
            <a:pPr eaLnBrk="1" hangingPunct="1"/>
            <a:r>
              <a:rPr lang="en-GB" smtClean="0">
                <a:latin typeface="Arial" pitchFamily="34" charset="0"/>
              </a:rPr>
              <a:t>It may be worth pointing out to students that the membranes surrounding the organelles in this animation are all based on the same structure – the phospholipid bilayer – but are coloured differently for clarity. In addition, it could be noted that the membrane of endoplasmic reticulum is an extension of the nuclear membrane.</a:t>
            </a:r>
          </a:p>
          <a:p>
            <a:pPr eaLnBrk="1" hangingPunct="1"/>
            <a:endParaRPr lang="en-GB" smtClean="0">
              <a:latin typeface="Arial" pitchFamily="34" charset="0"/>
            </a:endParaRPr>
          </a:p>
          <a:p>
            <a:pPr eaLnBrk="1" hangingPunct="1"/>
            <a:r>
              <a:rPr lang="en-GB" smtClean="0">
                <a:latin typeface="Arial" pitchFamily="34" charset="0"/>
              </a:rPr>
              <a:t>See the ‘</a:t>
            </a:r>
            <a:r>
              <a:rPr lang="en-GB" b="1" smtClean="0">
                <a:latin typeface="Arial" pitchFamily="34" charset="0"/>
              </a:rPr>
              <a:t>Nucleic Acids and the Genetic Code</a:t>
            </a:r>
            <a:r>
              <a:rPr lang="en-GB" smtClean="0">
                <a:latin typeface="Arial" pitchFamily="34" charset="0"/>
              </a:rPr>
              <a:t>’ presentation for information about DNA, transcription and translation.</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fld id="{B71BE5DE-5FF0-4A9B-9B06-5487FB3353B2}" type="slidenum">
              <a:rPr lang="en-US" sz="1200">
                <a:solidFill>
                  <a:prstClr val="black"/>
                </a:solidFill>
              </a:rPr>
              <a:pPr/>
              <a:t>37</a:t>
            </a:fld>
            <a:endParaRPr lang="en-US" sz="1200">
              <a:solidFill>
                <a:prstClr val="black"/>
              </a:solidFill>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xfrm>
            <a:off x="914400" y="4343400"/>
            <a:ext cx="5337175" cy="41148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GB" b="1" smtClean="0"/>
              <a:t>Teacher notes</a:t>
            </a:r>
          </a:p>
          <a:p>
            <a:pPr eaLnBrk="1" hangingPunct="1"/>
            <a:r>
              <a:rPr lang="en-GB" smtClean="0"/>
              <a:t>This activity could be used to check students’ understanding of cell structure and function. Students could work individually or in small groups, with mini-whiteboards used to convey the answers.</a:t>
            </a:r>
          </a:p>
        </p:txBody>
      </p:sp>
      <p:sp>
        <p:nvSpPr>
          <p:cNvPr id="92165" name="Rectangle 8"/>
          <p:cNvSpPr txBox="1">
            <a:spLocks noGrp="1" noChangeArrowheads="1"/>
          </p:cNvSpPr>
          <p:nvPr/>
        </p:nvSpPr>
        <p:spPr bwMode="auto">
          <a:xfrm>
            <a:off x="1574800" y="88900"/>
            <a:ext cx="368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algn="ctr" eaLnBrk="0" fontAlgn="base" hangingPunct="0">
              <a:spcBef>
                <a:spcPct val="0"/>
              </a:spcBef>
              <a:spcAft>
                <a:spcPct val="0"/>
              </a:spcAft>
            </a:pPr>
            <a:r>
              <a:rPr lang="en-GB" sz="1200" b="1">
                <a:solidFill>
                  <a:prstClr val="black"/>
                </a:solidFill>
              </a:rPr>
              <a:t>Boardworks GCSE Additional Science: Biology </a:t>
            </a:r>
          </a:p>
          <a:p>
            <a:pPr algn="ctr" eaLnBrk="0" fontAlgn="base" hangingPunct="0">
              <a:spcBef>
                <a:spcPct val="0"/>
              </a:spcBef>
              <a:spcAft>
                <a:spcPct val="0"/>
              </a:spcAft>
            </a:pPr>
            <a:r>
              <a:rPr lang="en-GB" sz="1200" b="1">
                <a:solidFill>
                  <a:prstClr val="black"/>
                </a:solidFill>
              </a:rPr>
              <a:t>Cells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fld id="{881CD411-8B89-43EC-B82C-525676EEBEBD}" type="slidenum">
              <a:rPr lang="en-GB" sz="1200">
                <a:solidFill>
                  <a:srgbClr val="00FFFF"/>
                </a:solidFill>
                <a:cs typeface="Arial" charset="0"/>
              </a:rPr>
              <a:pPr/>
              <a:t>38</a:t>
            </a:fld>
            <a:endParaRPr lang="en-GB" sz="1200">
              <a:solidFill>
                <a:srgbClr val="00FFFF"/>
              </a:solidFill>
              <a:cs typeface="Arial"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eaLnBrk="1" hangingPunct="1"/>
            <a:fld id="{9FC22441-8961-406E-9A78-329D6E77A57F}" type="slidenum">
              <a:rPr lang="en-GB" sz="1200">
                <a:solidFill>
                  <a:prstClr val="black"/>
                </a:solidFill>
              </a:rPr>
              <a:pPr eaLnBrk="1" hangingPunct="1"/>
              <a:t>39</a:t>
            </a:fld>
            <a:endParaRPr lang="en-GB" sz="1200">
              <a:solidFill>
                <a:prstClr val="black"/>
              </a:solidFill>
            </a:endParaRPr>
          </a:p>
        </p:txBody>
      </p:sp>
      <p:sp>
        <p:nvSpPr>
          <p:cNvPr id="94211" name="Rectangle 10"/>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r>
              <a:rPr lang="en-GB" sz="1200">
                <a:solidFill>
                  <a:prstClr val="black"/>
                </a:solidFill>
              </a:rPr>
              <a:t>Boardworks AS Biology </a:t>
            </a:r>
          </a:p>
          <a:p>
            <a:r>
              <a:rPr lang="en-GB" sz="1200">
                <a:solidFill>
                  <a:prstClr val="black"/>
                </a:solidFill>
              </a:rPr>
              <a:t>Cell Division</a:t>
            </a:r>
          </a:p>
        </p:txBody>
      </p:sp>
      <p:sp>
        <p:nvSpPr>
          <p:cNvPr id="94212" name="Rectangle 2"/>
          <p:cNvSpPr>
            <a:spLocks noGrp="1" noRot="1" noChangeAspect="1" noChangeArrowheads="1" noTextEdit="1"/>
          </p:cNvSpPr>
          <p:nvPr>
            <p:ph type="sldImg"/>
          </p:nvPr>
        </p:nvSpPr>
        <p:spPr>
          <a:ln/>
        </p:spPr>
      </p:sp>
      <p:sp>
        <p:nvSpPr>
          <p:cNvPr id="9421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eaLnBrk="1" hangingPunct="1"/>
            <a:fld id="{995B6633-3265-4169-BD64-020AF103AE58}" type="slidenum">
              <a:rPr lang="en-GB" sz="1200">
                <a:solidFill>
                  <a:prstClr val="black"/>
                </a:solidFill>
              </a:rPr>
              <a:pPr eaLnBrk="1" hangingPunct="1"/>
              <a:t>40</a:t>
            </a:fld>
            <a:endParaRPr lang="en-GB" sz="1200">
              <a:solidFill>
                <a:prstClr val="black"/>
              </a:solidFill>
            </a:endParaRPr>
          </a:p>
        </p:txBody>
      </p:sp>
      <p:sp>
        <p:nvSpPr>
          <p:cNvPr id="95235" name="Rectangle 10"/>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r>
              <a:rPr lang="en-GB" sz="1200">
                <a:solidFill>
                  <a:prstClr val="black"/>
                </a:solidFill>
              </a:rPr>
              <a:t>Boardworks AS Biology </a:t>
            </a:r>
          </a:p>
          <a:p>
            <a:r>
              <a:rPr lang="en-GB" sz="1200">
                <a:solidFill>
                  <a:prstClr val="black"/>
                </a:solidFill>
              </a:rPr>
              <a:t>Cell Division</a:t>
            </a:r>
          </a:p>
        </p:txBody>
      </p:sp>
      <p:sp>
        <p:nvSpPr>
          <p:cNvPr id="95236" name="Rectangle 2"/>
          <p:cNvSpPr>
            <a:spLocks noGrp="1" noRot="1" noChangeAspect="1" noChangeArrowheads="1" noTextEdit="1"/>
          </p:cNvSpPr>
          <p:nvPr>
            <p:ph type="sldImg"/>
          </p:nvPr>
        </p:nvSpPr>
        <p:spPr>
          <a:ln/>
        </p:spPr>
      </p:sp>
      <p:sp>
        <p:nvSpPr>
          <p:cNvPr id="9523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b="1" smtClean="0"/>
              <a:t>Teacher notes</a:t>
            </a:r>
          </a:p>
          <a:p>
            <a:pPr eaLnBrk="1" hangingPunct="1"/>
            <a:r>
              <a:rPr lang="en-GB" smtClean="0"/>
              <a:t>See the ‘</a:t>
            </a:r>
            <a:r>
              <a:rPr lang="en-GB" b="1" smtClean="0"/>
              <a:t>Transport in Plants</a:t>
            </a:r>
            <a:r>
              <a:rPr lang="en-GB" smtClean="0"/>
              <a:t>’ presentation for more information about xylem, phloem and the transport of substances.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fld id="{3DD708B5-6D58-4D25-9B4E-F53E6F97FF69}" type="slidenum">
              <a:rPr lang="en-US" sz="1200">
                <a:solidFill>
                  <a:prstClr val="black"/>
                </a:solidFill>
              </a:rPr>
              <a:pPr/>
              <a:t>41</a:t>
            </a:fld>
            <a:endParaRPr lang="en-US" sz="1200">
              <a:solidFill>
                <a:prstClr val="black"/>
              </a:solidFill>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xfrm>
            <a:off x="914400" y="4343400"/>
            <a:ext cx="5337175" cy="41148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GB" b="1" smtClean="0"/>
              <a:t>Teacher notes</a:t>
            </a:r>
          </a:p>
          <a:p>
            <a:r>
              <a:rPr lang="en-GB" smtClean="0"/>
              <a:t>This click and reveal activity could be used to check students’ understanding of animal cell structures and function.</a:t>
            </a:r>
          </a:p>
          <a:p>
            <a:endParaRPr lang="en-GB" smtClean="0"/>
          </a:p>
        </p:txBody>
      </p:sp>
      <p:sp>
        <p:nvSpPr>
          <p:cNvPr id="96261" name="Rectangle 8"/>
          <p:cNvSpPr txBox="1">
            <a:spLocks noGrp="1" noChangeArrowheads="1"/>
          </p:cNvSpPr>
          <p:nvPr/>
        </p:nvSpPr>
        <p:spPr bwMode="auto">
          <a:xfrm>
            <a:off x="1574800" y="88900"/>
            <a:ext cx="368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algn="ctr" eaLnBrk="0" fontAlgn="base" hangingPunct="0">
              <a:spcBef>
                <a:spcPct val="0"/>
              </a:spcBef>
              <a:spcAft>
                <a:spcPct val="0"/>
              </a:spcAft>
            </a:pPr>
            <a:r>
              <a:rPr lang="en-GB" sz="1200" b="1">
                <a:solidFill>
                  <a:prstClr val="black"/>
                </a:solidFill>
              </a:rPr>
              <a:t>Boardworks GCSE Additional Science: Biology </a:t>
            </a:r>
          </a:p>
          <a:p>
            <a:pPr algn="ctr" eaLnBrk="0" fontAlgn="base" hangingPunct="0">
              <a:spcBef>
                <a:spcPct val="0"/>
              </a:spcBef>
              <a:spcAft>
                <a:spcPct val="0"/>
              </a:spcAft>
            </a:pPr>
            <a:r>
              <a:rPr lang="en-GB" sz="1200" b="1">
                <a:solidFill>
                  <a:prstClr val="black"/>
                </a:solidFill>
              </a:rPr>
              <a:t>Cells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fld id="{2518D3D3-1B11-4FEA-A050-7A54F185E21D}" type="slidenum">
              <a:rPr lang="en-US" sz="1200">
                <a:solidFill>
                  <a:prstClr val="black"/>
                </a:solidFill>
              </a:rPr>
              <a:pPr/>
              <a:t>42</a:t>
            </a:fld>
            <a:endParaRPr lang="en-US" sz="1200">
              <a:solidFill>
                <a:prstClr val="black"/>
              </a:solidFill>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xfrm>
            <a:off x="914400" y="4343400"/>
            <a:ext cx="5337175" cy="41148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GB" b="1" smtClean="0"/>
              <a:t>Teacher notes</a:t>
            </a:r>
          </a:p>
          <a:p>
            <a:pPr eaLnBrk="1" hangingPunct="1"/>
            <a:r>
              <a:rPr lang="en-GB" smtClean="0"/>
              <a:t>This click and reveal activity could be used to check students’ understanding of plant cell structures and function.</a:t>
            </a:r>
          </a:p>
          <a:p>
            <a:pPr eaLnBrk="1" hangingPunct="1"/>
            <a:endParaRPr lang="en-GB" smtClean="0"/>
          </a:p>
        </p:txBody>
      </p:sp>
      <p:sp>
        <p:nvSpPr>
          <p:cNvPr id="97285" name="Rectangle 8"/>
          <p:cNvSpPr txBox="1">
            <a:spLocks noGrp="1" noChangeArrowheads="1"/>
          </p:cNvSpPr>
          <p:nvPr/>
        </p:nvSpPr>
        <p:spPr bwMode="auto">
          <a:xfrm>
            <a:off x="1574800" y="88900"/>
            <a:ext cx="368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algn="ctr" eaLnBrk="0" fontAlgn="base" hangingPunct="0">
              <a:spcBef>
                <a:spcPct val="0"/>
              </a:spcBef>
              <a:spcAft>
                <a:spcPct val="0"/>
              </a:spcAft>
            </a:pPr>
            <a:r>
              <a:rPr lang="en-GB" sz="1200" b="1">
                <a:solidFill>
                  <a:prstClr val="black"/>
                </a:solidFill>
              </a:rPr>
              <a:t>Boardworks GCSE Additional Science: Biology </a:t>
            </a:r>
          </a:p>
          <a:p>
            <a:pPr algn="ctr" eaLnBrk="0" fontAlgn="base" hangingPunct="0">
              <a:spcBef>
                <a:spcPct val="0"/>
              </a:spcBef>
              <a:spcAft>
                <a:spcPct val="0"/>
              </a:spcAft>
            </a:pPr>
            <a:r>
              <a:rPr lang="en-GB" sz="1200" b="1">
                <a:solidFill>
                  <a:prstClr val="black"/>
                </a:solidFill>
              </a:rPr>
              <a:t>Cells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fld id="{5DF7CAA1-7140-4C46-961F-5EB583263654}" type="slidenum">
              <a:rPr lang="en-US" sz="1200">
                <a:solidFill>
                  <a:prstClr val="black"/>
                </a:solidFill>
              </a:rPr>
              <a:pPr/>
              <a:t>4</a:t>
            </a:fld>
            <a:endParaRPr lang="en-US" sz="1200">
              <a:solidFill>
                <a:prstClr val="black"/>
              </a:solidFill>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xfrm>
            <a:off x="914400" y="4343400"/>
            <a:ext cx="5337175" cy="41148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GB" b="1" smtClean="0"/>
              <a:t>Teacher notes</a:t>
            </a:r>
            <a:endParaRPr lang="en-GB" smtClean="0"/>
          </a:p>
          <a:p>
            <a:pPr eaLnBrk="1" hangingPunct="1"/>
            <a:r>
              <a:rPr lang="en-GB" smtClean="0"/>
              <a:t>There is considerable uncertainty about the number of cells in a human body. Estimates vary from 10 trillion to 100 trillion cells.</a:t>
            </a:r>
          </a:p>
          <a:p>
            <a:pPr eaLnBrk="1" hangingPunct="1"/>
            <a:endParaRPr lang="en-GB" smtClean="0"/>
          </a:p>
          <a:p>
            <a:pPr eaLnBrk="1" hangingPunct="1"/>
            <a:r>
              <a:rPr lang="en-GB" b="1" smtClean="0"/>
              <a:t>Photo credit:</a:t>
            </a:r>
            <a:r>
              <a:rPr lang="en-GB" smtClean="0"/>
              <a:t> </a:t>
            </a:r>
            <a:r>
              <a:rPr lang="en-US" smtClean="0"/>
              <a:t>© 2007 Jupiterimages Corporation</a:t>
            </a:r>
          </a:p>
          <a:p>
            <a:pPr eaLnBrk="1" hangingPunct="1"/>
            <a:r>
              <a:rPr lang="en-GB" smtClean="0"/>
              <a:t>Image shows the phytoplankton </a:t>
            </a:r>
            <a:r>
              <a:rPr lang="en-GB" i="1" smtClean="0"/>
              <a:t>Pleurosigma angulatum</a:t>
            </a:r>
            <a:r>
              <a:rPr lang="en-GB" smtClean="0"/>
              <a:t>. Phytoplankton are microscopic algae that live close to the surface of oceans and fresh water. </a:t>
            </a:r>
            <a:r>
              <a:rPr lang="en-GB" i="1" smtClean="0"/>
              <a:t>Pleurosigma</a:t>
            </a:r>
            <a:r>
              <a:rPr lang="en-GB" smtClean="0"/>
              <a:t> </a:t>
            </a:r>
            <a:r>
              <a:rPr lang="en-GB" i="1" smtClean="0"/>
              <a:t>angulatum</a:t>
            </a:r>
            <a:r>
              <a:rPr lang="en-GB" smtClean="0"/>
              <a:t> belong to a group of phytoplankton called diatoms, which are often unicellular.</a:t>
            </a:r>
          </a:p>
          <a:p>
            <a:pPr eaLnBrk="1" hangingPunct="1"/>
            <a:endParaRPr lang="en-GB" b="1" smtClean="0"/>
          </a:p>
        </p:txBody>
      </p:sp>
      <p:sp>
        <p:nvSpPr>
          <p:cNvPr id="61445" name="Rectangle 8"/>
          <p:cNvSpPr txBox="1">
            <a:spLocks noGrp="1" noChangeArrowheads="1"/>
          </p:cNvSpPr>
          <p:nvPr/>
        </p:nvSpPr>
        <p:spPr bwMode="auto">
          <a:xfrm>
            <a:off x="1574800" y="88900"/>
            <a:ext cx="368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algn="ctr" eaLnBrk="0" fontAlgn="base" hangingPunct="0">
              <a:spcBef>
                <a:spcPct val="0"/>
              </a:spcBef>
              <a:spcAft>
                <a:spcPct val="0"/>
              </a:spcAft>
            </a:pPr>
            <a:r>
              <a:rPr lang="en-GB" sz="1200" b="1">
                <a:solidFill>
                  <a:prstClr val="black"/>
                </a:solidFill>
              </a:rPr>
              <a:t>Boardworks GCSE Additional Science: Biology </a:t>
            </a:r>
          </a:p>
          <a:p>
            <a:pPr algn="ctr" eaLnBrk="0" fontAlgn="base" hangingPunct="0">
              <a:spcBef>
                <a:spcPct val="0"/>
              </a:spcBef>
              <a:spcAft>
                <a:spcPct val="0"/>
              </a:spcAft>
            </a:pPr>
            <a:r>
              <a:rPr lang="en-GB" sz="1200" b="1">
                <a:solidFill>
                  <a:prstClr val="black"/>
                </a:solidFill>
              </a:rPr>
              <a:t>Cells</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fld id="{B029CEF6-3B5B-40DB-AF47-5214D1D49619}" type="slidenum">
              <a:rPr lang="en-US" sz="1200">
                <a:solidFill>
                  <a:prstClr val="black"/>
                </a:solidFill>
              </a:rPr>
              <a:pPr/>
              <a:t>43</a:t>
            </a:fld>
            <a:endParaRPr lang="en-US" sz="1200">
              <a:solidFill>
                <a:prstClr val="black"/>
              </a:solidFill>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14400" y="4343400"/>
            <a:ext cx="5337175" cy="41148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GB" b="1" smtClean="0"/>
              <a:t>Teacher notes</a:t>
            </a:r>
          </a:p>
          <a:p>
            <a:r>
              <a:rPr lang="en-GB" smtClean="0"/>
              <a:t>This matching activity could be used as a plenary or revision exercise on animal cells. Students could be asked to complete the questions in their books and the activity could be concluded by the completion on the IWB.</a:t>
            </a:r>
          </a:p>
          <a:p>
            <a:endParaRPr lang="en-GB" smtClean="0"/>
          </a:p>
        </p:txBody>
      </p:sp>
      <p:sp>
        <p:nvSpPr>
          <p:cNvPr id="98309" name="Rectangle 8"/>
          <p:cNvSpPr txBox="1">
            <a:spLocks noGrp="1" noChangeArrowheads="1"/>
          </p:cNvSpPr>
          <p:nvPr/>
        </p:nvSpPr>
        <p:spPr bwMode="auto">
          <a:xfrm>
            <a:off x="1574800" y="88900"/>
            <a:ext cx="368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algn="ctr" eaLnBrk="0" fontAlgn="base" hangingPunct="0">
              <a:spcBef>
                <a:spcPct val="0"/>
              </a:spcBef>
              <a:spcAft>
                <a:spcPct val="0"/>
              </a:spcAft>
            </a:pPr>
            <a:r>
              <a:rPr lang="en-GB" sz="1200" b="1">
                <a:solidFill>
                  <a:prstClr val="black"/>
                </a:solidFill>
              </a:rPr>
              <a:t>Boardworks GCSE Additional Science: Biology </a:t>
            </a:r>
          </a:p>
          <a:p>
            <a:pPr algn="ctr" eaLnBrk="0" fontAlgn="base" hangingPunct="0">
              <a:spcBef>
                <a:spcPct val="0"/>
              </a:spcBef>
              <a:spcAft>
                <a:spcPct val="0"/>
              </a:spcAft>
            </a:pPr>
            <a:r>
              <a:rPr lang="en-GB" sz="1200" b="1">
                <a:solidFill>
                  <a:prstClr val="black"/>
                </a:solidFill>
              </a:rPr>
              <a:t>Cells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fld id="{B351ED26-E8E0-43B4-B299-6CB05CADA7AA}" type="slidenum">
              <a:rPr lang="en-US" sz="1200">
                <a:solidFill>
                  <a:prstClr val="black"/>
                </a:solidFill>
              </a:rPr>
              <a:pPr/>
              <a:t>44</a:t>
            </a:fld>
            <a:endParaRPr lang="en-US" sz="1200">
              <a:solidFill>
                <a:prstClr val="black"/>
              </a:solidFill>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14400" y="4343400"/>
            <a:ext cx="5337175" cy="41148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GB" b="1" smtClean="0"/>
              <a:t>Teacher notes</a:t>
            </a:r>
          </a:p>
          <a:p>
            <a:r>
              <a:rPr lang="en-GB" smtClean="0"/>
              <a:t>This matching activity could be used as a plenary or revision exercise on plant cells. Students could be asked to complete the questions in their books and the activity could be concluded by the completion on the IWB.</a:t>
            </a:r>
          </a:p>
          <a:p>
            <a:endParaRPr lang="en-GB" smtClean="0"/>
          </a:p>
        </p:txBody>
      </p:sp>
      <p:sp>
        <p:nvSpPr>
          <p:cNvPr id="99333" name="Rectangle 8"/>
          <p:cNvSpPr txBox="1">
            <a:spLocks noGrp="1" noChangeArrowheads="1"/>
          </p:cNvSpPr>
          <p:nvPr/>
        </p:nvSpPr>
        <p:spPr bwMode="auto">
          <a:xfrm>
            <a:off x="1574800" y="88900"/>
            <a:ext cx="368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algn="ctr" eaLnBrk="0" fontAlgn="base" hangingPunct="0">
              <a:spcBef>
                <a:spcPct val="0"/>
              </a:spcBef>
              <a:spcAft>
                <a:spcPct val="0"/>
              </a:spcAft>
            </a:pPr>
            <a:r>
              <a:rPr lang="en-GB" sz="1200" b="1">
                <a:solidFill>
                  <a:prstClr val="black"/>
                </a:solidFill>
              </a:rPr>
              <a:t>Boardworks GCSE Additional Science: Biology </a:t>
            </a:r>
          </a:p>
          <a:p>
            <a:pPr algn="ctr" eaLnBrk="0" fontAlgn="base" hangingPunct="0">
              <a:spcBef>
                <a:spcPct val="0"/>
              </a:spcBef>
              <a:spcAft>
                <a:spcPct val="0"/>
              </a:spcAft>
            </a:pPr>
            <a:r>
              <a:rPr lang="en-GB" sz="1200" b="1">
                <a:solidFill>
                  <a:prstClr val="black"/>
                </a:solidFill>
              </a:rPr>
              <a:t>Cells</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fld id="{74E8389F-0D7F-4A0B-953D-80B133B2EADB}" type="slidenum">
              <a:rPr lang="en-US" sz="1200">
                <a:solidFill>
                  <a:prstClr val="black"/>
                </a:solidFill>
              </a:rPr>
              <a:pPr/>
              <a:t>45</a:t>
            </a:fld>
            <a:endParaRPr lang="en-US" sz="1200">
              <a:solidFill>
                <a:prstClr val="black"/>
              </a:solidFill>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xfrm>
            <a:off x="914400" y="4343400"/>
            <a:ext cx="5337175" cy="41148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92075" indent="-92075" eaLnBrk="1" hangingPunct="1">
              <a:spcBef>
                <a:spcPct val="50000"/>
              </a:spcBef>
            </a:pPr>
            <a:r>
              <a:rPr lang="en-GB" smtClean="0"/>
              <a:t>The worksheet ‘Cells’ accompanies this presentation.</a:t>
            </a:r>
          </a:p>
        </p:txBody>
      </p:sp>
      <p:sp>
        <p:nvSpPr>
          <p:cNvPr id="100357" name="Rectangle 8"/>
          <p:cNvSpPr txBox="1">
            <a:spLocks noGrp="1" noChangeArrowheads="1"/>
          </p:cNvSpPr>
          <p:nvPr/>
        </p:nvSpPr>
        <p:spPr bwMode="auto">
          <a:xfrm>
            <a:off x="1574800" y="88900"/>
            <a:ext cx="368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algn="ctr" eaLnBrk="0" fontAlgn="base" hangingPunct="0">
              <a:spcBef>
                <a:spcPct val="0"/>
              </a:spcBef>
              <a:spcAft>
                <a:spcPct val="0"/>
              </a:spcAft>
            </a:pPr>
            <a:r>
              <a:rPr lang="en-GB" sz="1200" b="1">
                <a:solidFill>
                  <a:prstClr val="black"/>
                </a:solidFill>
              </a:rPr>
              <a:t>Boardworks GCSE Additional Science: Biology </a:t>
            </a:r>
          </a:p>
          <a:p>
            <a:pPr algn="ctr" eaLnBrk="0" fontAlgn="base" hangingPunct="0">
              <a:spcBef>
                <a:spcPct val="0"/>
              </a:spcBef>
              <a:spcAft>
                <a:spcPct val="0"/>
              </a:spcAft>
            </a:pPr>
            <a:r>
              <a:rPr lang="en-GB" sz="1200" b="1">
                <a:solidFill>
                  <a:prstClr val="black"/>
                </a:solidFill>
              </a:rPr>
              <a:t>Cells</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pPr>
              <a:defRPr/>
            </a:pPr>
            <a:fld id="{78A0FE02-BDAC-41F9-81E2-FF53422E8577}" type="slidenum">
              <a:rPr lang="en-US"/>
              <a:pPr>
                <a:defRPr/>
              </a:pPr>
              <a:t>46</a:t>
            </a:fld>
            <a:endParaRPr lang="en-US"/>
          </a:p>
        </p:txBody>
      </p:sp>
      <p:sp>
        <p:nvSpPr>
          <p:cNvPr id="231426" name="Rectangle 2"/>
          <p:cNvSpPr>
            <a:spLocks noGrp="1" noRot="1" noChangeAspect="1" noChangeArrowheads="1" noTextEdit="1"/>
          </p:cNvSpPr>
          <p:nvPr>
            <p:ph type="sldImg"/>
          </p:nvPr>
        </p:nvSpPr>
        <p:spPr>
          <a:ln/>
        </p:spPr>
      </p:sp>
      <p:sp>
        <p:nvSpPr>
          <p:cNvPr id="231427" name="Rectangle 3"/>
          <p:cNvSpPr>
            <a:spLocks noGrp="1" noChangeArrowheads="1"/>
          </p:cNvSpPr>
          <p:nvPr>
            <p:ph type="body" idx="1"/>
          </p:nvPr>
        </p:nvSpPr>
        <p:spPr>
          <a:xfrm>
            <a:off x="914400" y="4343400"/>
            <a:ext cx="5337175" cy="41148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GB" b="1" smtClean="0">
                <a:latin typeface="Arial" pitchFamily="34" charset="0"/>
              </a:rPr>
              <a:t>Teacher notes</a:t>
            </a:r>
          </a:p>
          <a:p>
            <a:r>
              <a:rPr lang="en-GB" b="1" smtClean="0">
                <a:latin typeface="Arial" pitchFamily="34" charset="0"/>
              </a:rPr>
              <a:t>cell</a:t>
            </a:r>
            <a:r>
              <a:rPr lang="en-GB" smtClean="0">
                <a:latin typeface="Arial" pitchFamily="34" charset="0"/>
              </a:rPr>
              <a:t> – The basic structural and functional unit of life.</a:t>
            </a:r>
          </a:p>
          <a:p>
            <a:r>
              <a:rPr lang="en-GB" b="1" smtClean="0">
                <a:latin typeface="Arial" pitchFamily="34" charset="0"/>
              </a:rPr>
              <a:t>cell membrane</a:t>
            </a:r>
            <a:r>
              <a:rPr lang="en-GB" smtClean="0">
                <a:latin typeface="Arial" pitchFamily="34" charset="0"/>
              </a:rPr>
              <a:t> – The partially-permeable barrier that regulates substances entering and leaving a cell.</a:t>
            </a:r>
          </a:p>
          <a:p>
            <a:r>
              <a:rPr lang="en-GB" b="1" smtClean="0">
                <a:latin typeface="Arial" pitchFamily="34" charset="0"/>
              </a:rPr>
              <a:t>cell wall</a:t>
            </a:r>
            <a:r>
              <a:rPr lang="en-GB" smtClean="0">
                <a:latin typeface="Arial" pitchFamily="34" charset="0"/>
              </a:rPr>
              <a:t> – The rigid external coat that protects and supports plant cells.</a:t>
            </a:r>
          </a:p>
          <a:p>
            <a:r>
              <a:rPr lang="en-GB" b="1" smtClean="0">
                <a:latin typeface="Arial" pitchFamily="34" charset="0"/>
              </a:rPr>
              <a:t>chlorophyll</a:t>
            </a:r>
            <a:r>
              <a:rPr lang="en-GB" smtClean="0">
                <a:latin typeface="Arial" pitchFamily="34" charset="0"/>
              </a:rPr>
              <a:t> – The green pigment found in chloroplasts.</a:t>
            </a:r>
          </a:p>
          <a:p>
            <a:r>
              <a:rPr lang="en-GB" b="1" smtClean="0">
                <a:latin typeface="Arial" pitchFamily="34" charset="0"/>
              </a:rPr>
              <a:t>chloroplast</a:t>
            </a:r>
            <a:r>
              <a:rPr lang="en-GB" smtClean="0">
                <a:latin typeface="Arial" pitchFamily="34" charset="0"/>
              </a:rPr>
              <a:t> – The site of photosynthesis in plant cells.</a:t>
            </a:r>
          </a:p>
          <a:p>
            <a:r>
              <a:rPr lang="en-GB" b="1" smtClean="0">
                <a:latin typeface="Arial" pitchFamily="34" charset="0"/>
              </a:rPr>
              <a:t>cytoplasm</a:t>
            </a:r>
            <a:r>
              <a:rPr lang="en-GB" smtClean="0">
                <a:latin typeface="Arial" pitchFamily="34" charset="0"/>
              </a:rPr>
              <a:t> – The jelly-like material in which all a cell’s organelles are found, and in which most cellular processes and reactions occur.</a:t>
            </a:r>
          </a:p>
          <a:p>
            <a:r>
              <a:rPr lang="en-GB" b="1" smtClean="0">
                <a:latin typeface="Arial" pitchFamily="34" charset="0"/>
              </a:rPr>
              <a:t>mitochondria</a:t>
            </a:r>
            <a:r>
              <a:rPr lang="en-GB" smtClean="0">
                <a:latin typeface="Arial" pitchFamily="34" charset="0"/>
              </a:rPr>
              <a:t> – The site of energy release by respiration.</a:t>
            </a:r>
          </a:p>
          <a:p>
            <a:r>
              <a:rPr lang="en-GB" b="1" smtClean="0">
                <a:latin typeface="Arial" pitchFamily="34" charset="0"/>
              </a:rPr>
              <a:t>nucleus</a:t>
            </a:r>
            <a:r>
              <a:rPr lang="en-GB" smtClean="0">
                <a:latin typeface="Arial" pitchFamily="34" charset="0"/>
              </a:rPr>
              <a:t> – The location of a cell’s DNA.</a:t>
            </a:r>
          </a:p>
          <a:p>
            <a:r>
              <a:rPr lang="en-GB" b="1" smtClean="0">
                <a:latin typeface="Arial" pitchFamily="34" charset="0"/>
              </a:rPr>
              <a:t>photosynthesis</a:t>
            </a:r>
            <a:r>
              <a:rPr lang="en-GB" smtClean="0">
                <a:latin typeface="Arial" pitchFamily="34" charset="0"/>
              </a:rPr>
              <a:t> – The chemical reaction in which light energy is used to convert carbon dioxide and water into glucose and oxygen.</a:t>
            </a:r>
          </a:p>
          <a:p>
            <a:r>
              <a:rPr lang="en-GB" b="1" smtClean="0">
                <a:latin typeface="Arial" pitchFamily="34" charset="0"/>
              </a:rPr>
              <a:t>ribosome</a:t>
            </a:r>
            <a:r>
              <a:rPr lang="en-GB" smtClean="0">
                <a:latin typeface="Arial" pitchFamily="34" charset="0"/>
              </a:rPr>
              <a:t> – The site of protein synthesis.</a:t>
            </a:r>
          </a:p>
          <a:p>
            <a:r>
              <a:rPr lang="en-GB" b="1" smtClean="0">
                <a:latin typeface="Arial" pitchFamily="34" charset="0"/>
              </a:rPr>
              <a:t>vacuole</a:t>
            </a:r>
            <a:r>
              <a:rPr lang="en-GB" smtClean="0">
                <a:latin typeface="Arial" pitchFamily="34" charset="0"/>
              </a:rPr>
              <a:t> – The fluid-filled cavity found in plant cells that stores water and nutrients.</a:t>
            </a:r>
          </a:p>
        </p:txBody>
      </p:sp>
      <p:sp>
        <p:nvSpPr>
          <p:cNvPr id="231428" name="Rectangle 8"/>
          <p:cNvSpPr txBox="1">
            <a:spLocks noGrp="1" noChangeArrowheads="1"/>
          </p:cNvSpPr>
          <p:nvPr/>
        </p:nvSpPr>
        <p:spPr bwMode="auto">
          <a:xfrm>
            <a:off x="1574800" y="88900"/>
            <a:ext cx="368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pitchFamily="34" charset="0"/>
              </a:defRPr>
            </a:lvl1pPr>
            <a:lvl2pPr marL="742950" indent="-285750">
              <a:defRPr sz="2400">
                <a:solidFill>
                  <a:srgbClr val="000066"/>
                </a:solidFill>
                <a:latin typeface="Arial" pitchFamily="34" charset="0"/>
              </a:defRPr>
            </a:lvl2pPr>
            <a:lvl3pPr marL="1143000" indent="-228600">
              <a:defRPr sz="2400">
                <a:solidFill>
                  <a:srgbClr val="000066"/>
                </a:solidFill>
                <a:latin typeface="Arial" pitchFamily="34" charset="0"/>
              </a:defRPr>
            </a:lvl3pPr>
            <a:lvl4pPr marL="1600200" indent="-228600">
              <a:defRPr sz="2400">
                <a:solidFill>
                  <a:srgbClr val="000066"/>
                </a:solidFill>
                <a:latin typeface="Arial" pitchFamily="34" charset="0"/>
              </a:defRPr>
            </a:lvl4pPr>
            <a:lvl5pPr marL="2057400" indent="-228600">
              <a:defRPr sz="2400">
                <a:solidFill>
                  <a:srgbClr val="000066"/>
                </a:solidFill>
                <a:latin typeface="Arial" pitchFamily="34" charset="0"/>
              </a:defRPr>
            </a:lvl5pPr>
            <a:lvl6pPr marL="2514600" indent="-228600" eaLnBrk="0" fontAlgn="base" hangingPunct="0">
              <a:spcBef>
                <a:spcPct val="0"/>
              </a:spcBef>
              <a:spcAft>
                <a:spcPct val="0"/>
              </a:spcAft>
              <a:defRPr sz="2400">
                <a:solidFill>
                  <a:srgbClr val="000066"/>
                </a:solidFill>
                <a:latin typeface="Arial" pitchFamily="34" charset="0"/>
              </a:defRPr>
            </a:lvl6pPr>
            <a:lvl7pPr marL="2971800" indent="-228600" eaLnBrk="0" fontAlgn="base" hangingPunct="0">
              <a:spcBef>
                <a:spcPct val="0"/>
              </a:spcBef>
              <a:spcAft>
                <a:spcPct val="0"/>
              </a:spcAft>
              <a:defRPr sz="2400">
                <a:solidFill>
                  <a:srgbClr val="000066"/>
                </a:solidFill>
                <a:latin typeface="Arial" pitchFamily="34" charset="0"/>
              </a:defRPr>
            </a:lvl7pPr>
            <a:lvl8pPr marL="3429000" indent="-228600" eaLnBrk="0" fontAlgn="base" hangingPunct="0">
              <a:spcBef>
                <a:spcPct val="0"/>
              </a:spcBef>
              <a:spcAft>
                <a:spcPct val="0"/>
              </a:spcAft>
              <a:defRPr sz="2400">
                <a:solidFill>
                  <a:srgbClr val="000066"/>
                </a:solidFill>
                <a:latin typeface="Arial" pitchFamily="34" charset="0"/>
              </a:defRPr>
            </a:lvl8pPr>
            <a:lvl9pPr marL="3886200" indent="-228600" eaLnBrk="0" fontAlgn="base" hangingPunct="0">
              <a:spcBef>
                <a:spcPct val="0"/>
              </a:spcBef>
              <a:spcAft>
                <a:spcPct val="0"/>
              </a:spcAft>
              <a:defRPr sz="2400">
                <a:solidFill>
                  <a:srgbClr val="000066"/>
                </a:solidFill>
                <a:latin typeface="Arial" pitchFamily="34" charset="0"/>
              </a:defRPr>
            </a:lvl9pPr>
          </a:lstStyle>
          <a:p>
            <a:pPr algn="ctr" eaLnBrk="0" fontAlgn="base" hangingPunct="0">
              <a:spcBef>
                <a:spcPct val="0"/>
              </a:spcBef>
              <a:spcAft>
                <a:spcPct val="0"/>
              </a:spcAft>
            </a:pPr>
            <a:r>
              <a:rPr lang="en-GB" sz="1200" b="1">
                <a:solidFill>
                  <a:prstClr val="black"/>
                </a:solidFill>
              </a:rPr>
              <a:t>Boardworks GCSE Additional Science: Biology </a:t>
            </a:r>
          </a:p>
          <a:p>
            <a:pPr algn="ctr" eaLnBrk="0" fontAlgn="base" hangingPunct="0">
              <a:spcBef>
                <a:spcPct val="0"/>
              </a:spcBef>
              <a:spcAft>
                <a:spcPct val="0"/>
              </a:spcAft>
            </a:pPr>
            <a:r>
              <a:rPr lang="en-GB" sz="1200" b="1">
                <a:solidFill>
                  <a:prstClr val="black"/>
                </a:solidFill>
              </a:rPr>
              <a:t>Cells</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pPr>
              <a:defRPr/>
            </a:pPr>
            <a:fld id="{A3D1C31D-D829-4A22-9C6D-DC974D10BF14}" type="slidenum">
              <a:rPr lang="en-US"/>
              <a:pPr>
                <a:defRPr/>
              </a:pPr>
              <a:t>47</a:t>
            </a:fld>
            <a:endParaRPr lang="en-US"/>
          </a:p>
        </p:txBody>
      </p:sp>
      <p:sp>
        <p:nvSpPr>
          <p:cNvPr id="235522" name="Rectangle 2"/>
          <p:cNvSpPr>
            <a:spLocks noGrp="1" noRot="1" noChangeAspect="1" noChangeArrowheads="1" noTextEdit="1"/>
          </p:cNvSpPr>
          <p:nvPr>
            <p:ph type="sldImg"/>
          </p:nvPr>
        </p:nvSpPr>
        <p:spPr>
          <a:ln/>
        </p:spPr>
      </p:sp>
      <p:sp>
        <p:nvSpPr>
          <p:cNvPr id="235523" name="Rectangle 3"/>
          <p:cNvSpPr>
            <a:spLocks noGrp="1" noChangeArrowheads="1"/>
          </p:cNvSpPr>
          <p:nvPr>
            <p:ph type="body" idx="1"/>
          </p:nvPr>
        </p:nvSpPr>
        <p:spPr>
          <a:xfrm>
            <a:off x="914400" y="4343400"/>
            <a:ext cx="5337175" cy="41148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92075" indent="-92075"/>
            <a:endParaRPr lang="en-GB" smtClean="0">
              <a:latin typeface="Arial" pitchFamily="34" charset="0"/>
            </a:endParaRPr>
          </a:p>
        </p:txBody>
      </p:sp>
      <p:sp>
        <p:nvSpPr>
          <p:cNvPr id="235524" name="Rectangle 8"/>
          <p:cNvSpPr txBox="1">
            <a:spLocks noGrp="1" noChangeArrowheads="1"/>
          </p:cNvSpPr>
          <p:nvPr/>
        </p:nvSpPr>
        <p:spPr bwMode="auto">
          <a:xfrm>
            <a:off x="1574800" y="88900"/>
            <a:ext cx="368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pitchFamily="34" charset="0"/>
              </a:defRPr>
            </a:lvl1pPr>
            <a:lvl2pPr marL="742950" indent="-285750">
              <a:defRPr sz="2400">
                <a:solidFill>
                  <a:srgbClr val="000066"/>
                </a:solidFill>
                <a:latin typeface="Arial" pitchFamily="34" charset="0"/>
              </a:defRPr>
            </a:lvl2pPr>
            <a:lvl3pPr marL="1143000" indent="-228600">
              <a:defRPr sz="2400">
                <a:solidFill>
                  <a:srgbClr val="000066"/>
                </a:solidFill>
                <a:latin typeface="Arial" pitchFamily="34" charset="0"/>
              </a:defRPr>
            </a:lvl3pPr>
            <a:lvl4pPr marL="1600200" indent="-228600">
              <a:defRPr sz="2400">
                <a:solidFill>
                  <a:srgbClr val="000066"/>
                </a:solidFill>
                <a:latin typeface="Arial" pitchFamily="34" charset="0"/>
              </a:defRPr>
            </a:lvl4pPr>
            <a:lvl5pPr marL="2057400" indent="-228600">
              <a:defRPr sz="2400">
                <a:solidFill>
                  <a:srgbClr val="000066"/>
                </a:solidFill>
                <a:latin typeface="Arial" pitchFamily="34" charset="0"/>
              </a:defRPr>
            </a:lvl5pPr>
            <a:lvl6pPr marL="2514600" indent="-228600" eaLnBrk="0" fontAlgn="base" hangingPunct="0">
              <a:spcBef>
                <a:spcPct val="0"/>
              </a:spcBef>
              <a:spcAft>
                <a:spcPct val="0"/>
              </a:spcAft>
              <a:defRPr sz="2400">
                <a:solidFill>
                  <a:srgbClr val="000066"/>
                </a:solidFill>
                <a:latin typeface="Arial" pitchFamily="34" charset="0"/>
              </a:defRPr>
            </a:lvl6pPr>
            <a:lvl7pPr marL="2971800" indent="-228600" eaLnBrk="0" fontAlgn="base" hangingPunct="0">
              <a:spcBef>
                <a:spcPct val="0"/>
              </a:spcBef>
              <a:spcAft>
                <a:spcPct val="0"/>
              </a:spcAft>
              <a:defRPr sz="2400">
                <a:solidFill>
                  <a:srgbClr val="000066"/>
                </a:solidFill>
                <a:latin typeface="Arial" pitchFamily="34" charset="0"/>
              </a:defRPr>
            </a:lvl7pPr>
            <a:lvl8pPr marL="3429000" indent="-228600" eaLnBrk="0" fontAlgn="base" hangingPunct="0">
              <a:spcBef>
                <a:spcPct val="0"/>
              </a:spcBef>
              <a:spcAft>
                <a:spcPct val="0"/>
              </a:spcAft>
              <a:defRPr sz="2400">
                <a:solidFill>
                  <a:srgbClr val="000066"/>
                </a:solidFill>
                <a:latin typeface="Arial" pitchFamily="34" charset="0"/>
              </a:defRPr>
            </a:lvl8pPr>
            <a:lvl9pPr marL="3886200" indent="-228600" eaLnBrk="0" fontAlgn="base" hangingPunct="0">
              <a:spcBef>
                <a:spcPct val="0"/>
              </a:spcBef>
              <a:spcAft>
                <a:spcPct val="0"/>
              </a:spcAft>
              <a:defRPr sz="2400">
                <a:solidFill>
                  <a:srgbClr val="000066"/>
                </a:solidFill>
                <a:latin typeface="Arial" pitchFamily="34" charset="0"/>
              </a:defRPr>
            </a:lvl9pPr>
          </a:lstStyle>
          <a:p>
            <a:pPr algn="ctr" eaLnBrk="0" fontAlgn="base" hangingPunct="0">
              <a:spcBef>
                <a:spcPct val="0"/>
              </a:spcBef>
              <a:spcAft>
                <a:spcPct val="0"/>
              </a:spcAft>
            </a:pPr>
            <a:r>
              <a:rPr lang="en-GB" sz="1200" b="1">
                <a:solidFill>
                  <a:prstClr val="black"/>
                </a:solidFill>
              </a:rPr>
              <a:t>Boardworks GCSE Additional Science: Biology </a:t>
            </a:r>
          </a:p>
          <a:p>
            <a:pPr algn="ctr" eaLnBrk="0" fontAlgn="base" hangingPunct="0">
              <a:spcBef>
                <a:spcPct val="0"/>
              </a:spcBef>
              <a:spcAft>
                <a:spcPct val="0"/>
              </a:spcAft>
            </a:pPr>
            <a:r>
              <a:rPr lang="en-GB" sz="1200" b="1">
                <a:solidFill>
                  <a:prstClr val="black"/>
                </a:solidFill>
              </a:rPr>
              <a:t>Cells</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pPr>
              <a:defRPr/>
            </a:pPr>
            <a:fld id="{E88B2B03-B238-4927-970C-72F0B7FFB372}" type="slidenum">
              <a:rPr lang="en-US"/>
              <a:pPr>
                <a:defRPr/>
              </a:pPr>
              <a:t>48</a:t>
            </a:fld>
            <a:endParaRPr lang="en-US"/>
          </a:p>
        </p:txBody>
      </p:sp>
      <p:sp>
        <p:nvSpPr>
          <p:cNvPr id="237570" name="Rectangle 2"/>
          <p:cNvSpPr>
            <a:spLocks noGrp="1" noRot="1" noChangeAspect="1" noChangeArrowheads="1" noTextEdit="1"/>
          </p:cNvSpPr>
          <p:nvPr>
            <p:ph type="sldImg"/>
          </p:nvPr>
        </p:nvSpPr>
        <p:spPr>
          <a:ln/>
        </p:spPr>
      </p:sp>
      <p:sp>
        <p:nvSpPr>
          <p:cNvPr id="237571" name="Rectangle 3"/>
          <p:cNvSpPr>
            <a:spLocks noGrp="1" noChangeArrowheads="1"/>
          </p:cNvSpPr>
          <p:nvPr>
            <p:ph type="body" idx="1"/>
          </p:nvPr>
        </p:nvSpPr>
        <p:spPr>
          <a:xfrm>
            <a:off x="914400" y="4343400"/>
            <a:ext cx="5337175" cy="41148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GB" b="1" smtClean="0">
                <a:latin typeface="Arial" pitchFamily="34" charset="0"/>
              </a:rPr>
              <a:t>Teacher notes</a:t>
            </a:r>
            <a:endParaRPr lang="en-GB" smtClean="0">
              <a:latin typeface="Arial" pitchFamily="34" charset="0"/>
            </a:endParaRPr>
          </a:p>
          <a:p>
            <a:r>
              <a:rPr lang="en-GB" smtClean="0">
                <a:latin typeface="Arial" pitchFamily="34" charset="0"/>
              </a:rPr>
              <a:t>This multiple-choice quiz could be used as a plenary activity to assess students’ understanding of cells. The questions can be skipped through without answering by pressing the forward arrow. Students could be asked to complete the questions in their books and the activity could be concluded by the completion on the IWB.</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eaLnBrk="1" hangingPunct="1"/>
            <a:fld id="{164AE19D-B5EC-4CD2-85F8-204BF470F4F2}" type="slidenum">
              <a:rPr lang="en-GB" sz="1200">
                <a:solidFill>
                  <a:prstClr val="black"/>
                </a:solidFill>
              </a:rPr>
              <a:pPr eaLnBrk="1" hangingPunct="1"/>
              <a:t>5</a:t>
            </a:fld>
            <a:endParaRPr lang="en-GB" sz="1200">
              <a:solidFill>
                <a:prstClr val="black"/>
              </a:solidFill>
            </a:endParaRPr>
          </a:p>
        </p:txBody>
      </p:sp>
      <p:sp>
        <p:nvSpPr>
          <p:cNvPr id="62467" name="Rectangle 10"/>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r>
              <a:rPr lang="en-GB" sz="1200">
                <a:solidFill>
                  <a:prstClr val="black"/>
                </a:solidFill>
              </a:rPr>
              <a:t>Boardworks AS Biology </a:t>
            </a:r>
          </a:p>
          <a:p>
            <a:r>
              <a:rPr lang="en-GB" sz="1200">
                <a:solidFill>
                  <a:prstClr val="black"/>
                </a:solidFill>
              </a:rPr>
              <a:t>Cell Structure</a:t>
            </a:r>
          </a:p>
        </p:txBody>
      </p:sp>
      <p:sp>
        <p:nvSpPr>
          <p:cNvPr id="62468" name="Rectangle 2"/>
          <p:cNvSpPr>
            <a:spLocks noGrp="1" noRot="1" noChangeAspect="1" noChangeArrowheads="1" noTextEdit="1"/>
          </p:cNvSpPr>
          <p:nvPr>
            <p:ph type="sldImg"/>
          </p:nvPr>
        </p:nvSpPr>
        <p:spPr>
          <a:ln/>
        </p:spPr>
      </p:sp>
      <p:sp>
        <p:nvSpPr>
          <p:cNvPr id="6246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fld id="{181CD143-1A7F-4D63-BD50-7D7BFF59B659}" type="slidenum">
              <a:rPr lang="en-GB" sz="1200">
                <a:solidFill>
                  <a:prstClr val="black"/>
                </a:solidFill>
              </a:rPr>
              <a:pPr/>
              <a:t>6</a:t>
            </a:fld>
            <a:endParaRPr lang="en-GB" sz="1200">
              <a:solidFill>
                <a:prstClr val="black"/>
              </a:solidFill>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smtClean="0"/>
          </a:p>
          <a:p>
            <a:pPr eaLnBrk="1" hangingPunct="1"/>
            <a:endParaRPr lang="en-GB"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fld id="{384DA253-8F80-4AA4-94FD-DAAFEA72A88D}" type="slidenum">
              <a:rPr lang="en-GB" sz="1200">
                <a:solidFill>
                  <a:prstClr val="black"/>
                </a:solidFill>
              </a:rPr>
              <a:pPr/>
              <a:t>7</a:t>
            </a:fld>
            <a:endParaRPr lang="en-GB" sz="1200">
              <a:solidFill>
                <a:prstClr val="black"/>
              </a:solidFill>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b="1" smtClean="0"/>
              <a:t>Photo credit: </a:t>
            </a:r>
            <a:r>
              <a:rPr lang="en-US" smtClean="0"/>
              <a:t>Herve Conge, ISM / Science Photo Library</a:t>
            </a:r>
          </a:p>
          <a:p>
            <a:pPr eaLnBrk="1" hangingPunct="1"/>
            <a:endParaRPr lang="en-GB" smtClean="0"/>
          </a:p>
          <a:p>
            <a:pPr eaLnBrk="1" hangingPunct="1"/>
            <a:r>
              <a:rPr lang="en-GB" smtClean="0"/>
              <a:t>Cells Worksheet 2 accompanies this slide. This could be completed while the animation is playing or in a practical session in which the students use microscopes.</a:t>
            </a:r>
          </a:p>
          <a:p>
            <a:pPr eaLnBrk="1" hangingPunct="1"/>
            <a:endParaRPr lang="en-GB" b="1" smtClean="0"/>
          </a:p>
          <a:p>
            <a:pPr eaLnBrk="1" hangingPunct="1"/>
            <a:r>
              <a:rPr lang="en-GB" b="1" smtClean="0"/>
              <a:t>Teacher notes</a:t>
            </a:r>
          </a:p>
          <a:p>
            <a:pPr eaLnBrk="1" hangingPunct="1"/>
            <a:r>
              <a:rPr lang="en-GB" smtClean="0"/>
              <a:t>Some microscopes do not have a built in lamp/illuminator so this part of the animation will not be relevant. In this case students should be advised that they need to place their microscopes in an area with good lighting in order to see the slide.</a:t>
            </a:r>
          </a:p>
          <a:p>
            <a:pPr eaLnBrk="1" hangingPunct="1"/>
            <a:endParaRPr lang="en-GB" smtClean="0"/>
          </a:p>
          <a:p>
            <a:pPr eaLnBrk="1" hangingPunct="1"/>
            <a:r>
              <a:rPr lang="en-GB" smtClean="0"/>
              <a:t>There are several safety issues involved in using microscopes. For example, w</a:t>
            </a:r>
            <a:r>
              <a:rPr lang="en-US" smtClean="0"/>
              <a:t>hen moving the microscope students should make sure they always carry it with both hands. They should hold the arm with one hand and place the other hand under the base for support. It is important that students are careful when using the coarse focusing wheel – turning this too far can result in the objective lens hitting the slide or stage. This could cause breakages.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fld id="{61BCCBEE-0F65-4FC7-B855-550D514FE47D}" type="slidenum">
              <a:rPr lang="en-GB" sz="1200">
                <a:solidFill>
                  <a:prstClr val="black"/>
                </a:solidFill>
              </a:rPr>
              <a:pPr/>
              <a:t>8</a:t>
            </a:fld>
            <a:endParaRPr lang="en-GB" sz="1200">
              <a:solidFill>
                <a:prstClr val="black"/>
              </a:solidFill>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b="1" smtClean="0"/>
              <a:t>Photo credit (onion cells): </a:t>
            </a:r>
            <a:r>
              <a:rPr lang="en-US" smtClean="0"/>
              <a:t>Claude Nuridsany &amp; Marie Perennou / Science Photo Library</a:t>
            </a:r>
            <a:endParaRPr lang="en-GB" b="1" smtClean="0"/>
          </a:p>
          <a:p>
            <a:r>
              <a:rPr lang="en-GB" b="1" smtClean="0"/>
              <a:t>Photo credit (cheek cells): </a:t>
            </a:r>
            <a:r>
              <a:rPr lang="en-US" smtClean="0"/>
              <a:t>Dr Gopal Murti / Science Photo Library</a:t>
            </a:r>
            <a:endParaRPr lang="en-GB"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fld id="{C518D4AE-9F8B-4160-B1AA-71D50025F248}" type="slidenum">
              <a:rPr lang="en-US" sz="1200">
                <a:solidFill>
                  <a:prstClr val="black"/>
                </a:solidFill>
              </a:rPr>
              <a:pPr/>
              <a:t>9</a:t>
            </a:fld>
            <a:endParaRPr lang="en-US" sz="1200">
              <a:solidFill>
                <a:prstClr val="black"/>
              </a:solidFill>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xfrm>
            <a:off x="914400" y="4343400"/>
            <a:ext cx="5337175" cy="41148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GB" b="1" smtClean="0"/>
              <a:t>Teacher notes</a:t>
            </a:r>
          </a:p>
          <a:p>
            <a:pPr eaLnBrk="1" hangingPunct="1"/>
            <a:r>
              <a:rPr lang="en-GB" smtClean="0"/>
              <a:t>One micrometer (µm), also known as a micron, is equal to one-millionth of a meter. 1 µm = 0.000001 m.</a:t>
            </a:r>
          </a:p>
          <a:p>
            <a:pPr eaLnBrk="1" hangingPunct="1"/>
            <a:endParaRPr lang="en-GB" smtClean="0"/>
          </a:p>
          <a:p>
            <a:pPr eaLnBrk="1" hangingPunct="1"/>
            <a:r>
              <a:rPr lang="en-GB" b="1" smtClean="0"/>
              <a:t>Photo credit:</a:t>
            </a:r>
            <a:r>
              <a:rPr lang="en-GB" smtClean="0"/>
              <a:t> Eye of Science / Science Photo Library</a:t>
            </a:r>
          </a:p>
          <a:p>
            <a:pPr eaLnBrk="1" hangingPunct="1"/>
            <a:r>
              <a:rPr lang="en-GB" smtClean="0"/>
              <a:t>Coloured scanning electron micrograph (SEM) of sperm (blue) attempting to penetrate a human egg (red). Each sperm (spermatozoa) has a rounded head and a long tail with which it swims. Women usually release one egg (ovum) per month, whereas men release millions of sperm in each ejaculation. Only one of these sperm can penetrate the egg's thick outer layer (zona pellucida) and fertilise it. Fertilization occurs when the sperm's genetic material (deoxyribonucleic acid, DNA) fuses with the egg's DNA. When this occurs the egg forms a barrier to other sperm. Magnification: x650 when printed 10 centimetres wide.</a:t>
            </a:r>
          </a:p>
          <a:p>
            <a:pPr eaLnBrk="1" hangingPunct="1"/>
            <a:endParaRPr lang="en-GB" smtClean="0"/>
          </a:p>
        </p:txBody>
      </p:sp>
      <p:sp>
        <p:nvSpPr>
          <p:cNvPr id="66565" name="Rectangle 8"/>
          <p:cNvSpPr txBox="1">
            <a:spLocks noGrp="1" noChangeArrowheads="1"/>
          </p:cNvSpPr>
          <p:nvPr/>
        </p:nvSpPr>
        <p:spPr bwMode="auto">
          <a:xfrm>
            <a:off x="1574800" y="88900"/>
            <a:ext cx="368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algn="ctr" eaLnBrk="0" fontAlgn="base" hangingPunct="0">
              <a:spcBef>
                <a:spcPct val="0"/>
              </a:spcBef>
              <a:spcAft>
                <a:spcPct val="0"/>
              </a:spcAft>
            </a:pPr>
            <a:r>
              <a:rPr lang="en-GB" sz="1200" b="1">
                <a:solidFill>
                  <a:prstClr val="black"/>
                </a:solidFill>
              </a:rPr>
              <a:t>Boardworks GCSE Additional Science: Biology </a:t>
            </a:r>
          </a:p>
          <a:p>
            <a:pPr algn="ctr" eaLnBrk="0" fontAlgn="base" hangingPunct="0">
              <a:spcBef>
                <a:spcPct val="0"/>
              </a:spcBef>
              <a:spcAft>
                <a:spcPct val="0"/>
              </a:spcAft>
            </a:pPr>
            <a:r>
              <a:rPr lang="en-GB" sz="1200" b="1">
                <a:solidFill>
                  <a:prstClr val="black"/>
                </a:solidFill>
              </a:rPr>
              <a:t>Cells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DB4E6DA-5522-4279-9550-8A500AC1A1B6}" type="datetimeFigureOut">
              <a:rPr lang="en-US" smtClean="0"/>
              <a:t>9/22/2019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88DA90-4023-47AC-8C37-F984CB3C90CC}" type="slidenum">
              <a:rPr lang="en-US" smtClean="0"/>
              <a:t>‹#›</a:t>
            </a:fld>
            <a:endParaRPr lang="en-US"/>
          </a:p>
        </p:txBody>
      </p:sp>
    </p:spTree>
    <p:extLst>
      <p:ext uri="{BB962C8B-B14F-4D97-AF65-F5344CB8AC3E}">
        <p14:creationId xmlns:p14="http://schemas.microsoft.com/office/powerpoint/2010/main" val="4016679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B4E6DA-5522-4279-9550-8A500AC1A1B6}" type="datetimeFigureOut">
              <a:rPr lang="en-US" smtClean="0"/>
              <a:t>9/22/2019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88DA90-4023-47AC-8C37-F984CB3C90CC}" type="slidenum">
              <a:rPr lang="en-US" smtClean="0"/>
              <a:t>‹#›</a:t>
            </a:fld>
            <a:endParaRPr lang="en-US"/>
          </a:p>
        </p:txBody>
      </p:sp>
    </p:spTree>
    <p:extLst>
      <p:ext uri="{BB962C8B-B14F-4D97-AF65-F5344CB8AC3E}">
        <p14:creationId xmlns:p14="http://schemas.microsoft.com/office/powerpoint/2010/main" val="305171371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30910443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332192438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11635914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264326198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092649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00962615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28047077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169116865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53975"/>
            <a:ext cx="2116137" cy="607218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222250" y="53975"/>
            <a:ext cx="6196013" cy="607218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305580566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22250" y="53975"/>
            <a:ext cx="7240588" cy="549275"/>
          </a:xfrm>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quarter" idx="2"/>
          </p:nvPr>
        </p:nvSpPr>
        <p:spPr>
          <a:xfrm>
            <a:off x="4648200" y="1600200"/>
            <a:ext cx="4038600" cy="21859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Content Placeholder 4"/>
          <p:cNvSpPr>
            <a:spLocks noGrp="1"/>
          </p:cNvSpPr>
          <p:nvPr>
            <p:ph sz="quarter" idx="3"/>
          </p:nvPr>
        </p:nvSpPr>
        <p:spPr>
          <a:xfrm>
            <a:off x="4648200" y="3938588"/>
            <a:ext cx="4038600" cy="21875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218559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B4E6DA-5522-4279-9550-8A500AC1A1B6}" type="datetimeFigureOut">
              <a:rPr lang="en-US" smtClean="0"/>
              <a:t>9/22/2019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88DA90-4023-47AC-8C37-F984CB3C90CC}" type="slidenum">
              <a:rPr lang="en-US" smtClean="0"/>
              <a:t>‹#›</a:t>
            </a:fld>
            <a:endParaRPr lang="en-US"/>
          </a:p>
        </p:txBody>
      </p:sp>
    </p:spTree>
    <p:extLst>
      <p:ext uri="{BB962C8B-B14F-4D97-AF65-F5344CB8AC3E}">
        <p14:creationId xmlns:p14="http://schemas.microsoft.com/office/powerpoint/2010/main" val="261438530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2250" y="53975"/>
            <a:ext cx="7240588" cy="549275"/>
          </a:xfrm>
        </p:spPr>
        <p:txBody>
          <a:bodyPr/>
          <a:lstStyle/>
          <a:p>
            <a:r>
              <a:rPr lang="en-US" smtClean="0"/>
              <a:t>Click to edit Master title style</a:t>
            </a:r>
            <a:endParaRPr lang="en-GB"/>
          </a:p>
        </p:txBody>
      </p:sp>
      <p:sp>
        <p:nvSpPr>
          <p:cNvPr id="3" name="Text Placeholder 2"/>
          <p:cNvSpPr>
            <a:spLocks noGrp="1"/>
          </p:cNvSpPr>
          <p:nvPr>
            <p:ph type="body" sz="half" idx="1"/>
          </p:nvPr>
        </p:nvSpPr>
        <p:spPr>
          <a:xfrm>
            <a:off x="457200" y="1600200"/>
            <a:ext cx="4038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295043184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78638390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2758149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412159287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1885537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7702531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6004510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744384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19210511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940092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13" descr="GCSEAdd_Biology_Cells_titl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8" descr="forward_arrow_colour">
            <a:hlinkClick r:id="" action="ppaction://hlinkshowjump?jump=nextslid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7088" y="6167438"/>
            <a:ext cx="63023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9"/>
          <p:cNvSpPr txBox="1">
            <a:spLocks noChangeArrowheads="1"/>
          </p:cNvSpPr>
          <p:nvPr/>
        </p:nvSpPr>
        <p:spPr bwMode="auto">
          <a:xfrm>
            <a:off x="896938" y="6654800"/>
            <a:ext cx="655637" cy="244475"/>
          </a:xfrm>
          <a:prstGeom prst="rect">
            <a:avLst/>
          </a:prstGeom>
          <a:noFill/>
          <a:ln w="9525">
            <a:noFill/>
            <a:miter lim="800000"/>
            <a:headEnd/>
            <a:tailEnd/>
          </a:ln>
          <a:effectLst/>
        </p:spPr>
        <p:txBody>
          <a:bodyPr>
            <a:spAutoFit/>
          </a:bodyPr>
          <a:lstStyle>
            <a:lvl1pPr>
              <a:defRPr sz="2400">
                <a:solidFill>
                  <a:srgbClr val="000066"/>
                </a:solidFill>
                <a:latin typeface="Arial" pitchFamily="34" charset="0"/>
              </a:defRPr>
            </a:lvl1pPr>
            <a:lvl2pPr marL="742950" indent="-285750">
              <a:defRPr sz="2400">
                <a:solidFill>
                  <a:srgbClr val="000066"/>
                </a:solidFill>
                <a:latin typeface="Arial" pitchFamily="34" charset="0"/>
              </a:defRPr>
            </a:lvl2pPr>
            <a:lvl3pPr marL="1143000" indent="-228600">
              <a:defRPr sz="2400">
                <a:solidFill>
                  <a:srgbClr val="000066"/>
                </a:solidFill>
                <a:latin typeface="Arial" pitchFamily="34" charset="0"/>
              </a:defRPr>
            </a:lvl3pPr>
            <a:lvl4pPr marL="1600200" indent="-228600">
              <a:defRPr sz="2400">
                <a:solidFill>
                  <a:srgbClr val="000066"/>
                </a:solidFill>
                <a:latin typeface="Arial" pitchFamily="34" charset="0"/>
              </a:defRPr>
            </a:lvl4pPr>
            <a:lvl5pPr marL="2057400" indent="-228600">
              <a:defRPr sz="2400">
                <a:solidFill>
                  <a:srgbClr val="000066"/>
                </a:solidFill>
                <a:latin typeface="Arial" pitchFamily="34" charset="0"/>
              </a:defRPr>
            </a:lvl5pPr>
            <a:lvl6pPr marL="2514600" indent="-228600" eaLnBrk="0" fontAlgn="base" hangingPunct="0">
              <a:spcBef>
                <a:spcPct val="0"/>
              </a:spcBef>
              <a:spcAft>
                <a:spcPct val="0"/>
              </a:spcAft>
              <a:defRPr sz="2400">
                <a:solidFill>
                  <a:srgbClr val="000066"/>
                </a:solidFill>
                <a:latin typeface="Arial" pitchFamily="34" charset="0"/>
              </a:defRPr>
            </a:lvl6pPr>
            <a:lvl7pPr marL="2971800" indent="-228600" eaLnBrk="0" fontAlgn="base" hangingPunct="0">
              <a:spcBef>
                <a:spcPct val="0"/>
              </a:spcBef>
              <a:spcAft>
                <a:spcPct val="0"/>
              </a:spcAft>
              <a:defRPr sz="2400">
                <a:solidFill>
                  <a:srgbClr val="000066"/>
                </a:solidFill>
                <a:latin typeface="Arial" pitchFamily="34" charset="0"/>
              </a:defRPr>
            </a:lvl7pPr>
            <a:lvl8pPr marL="3429000" indent="-228600" eaLnBrk="0" fontAlgn="base" hangingPunct="0">
              <a:spcBef>
                <a:spcPct val="0"/>
              </a:spcBef>
              <a:spcAft>
                <a:spcPct val="0"/>
              </a:spcAft>
              <a:defRPr sz="2400">
                <a:solidFill>
                  <a:srgbClr val="000066"/>
                </a:solidFill>
                <a:latin typeface="Arial" pitchFamily="34" charset="0"/>
              </a:defRPr>
            </a:lvl8pPr>
            <a:lvl9pPr marL="3886200" indent="-228600" eaLnBrk="0" fontAlgn="base" hangingPunct="0">
              <a:spcBef>
                <a:spcPct val="0"/>
              </a:spcBef>
              <a:spcAft>
                <a:spcPct val="0"/>
              </a:spcAft>
              <a:defRPr sz="2400">
                <a:solidFill>
                  <a:srgbClr val="000066"/>
                </a:solidFill>
                <a:latin typeface="Arial" pitchFamily="34" charset="0"/>
              </a:defRPr>
            </a:lvl9pPr>
          </a:lstStyle>
          <a:p>
            <a:pPr algn="ctr" fontAlgn="base">
              <a:spcBef>
                <a:spcPct val="50000"/>
              </a:spcBef>
              <a:spcAft>
                <a:spcPct val="0"/>
              </a:spcAft>
              <a:defRPr/>
            </a:pPr>
            <a:fld id="{B22F91C2-619A-48A4-BA76-776FE2C78F49}" type="slidenum">
              <a:rPr lang="en-GB" sz="1000" smtClean="0">
                <a:solidFill>
                  <a:srgbClr val="5B0091"/>
                </a:solidFill>
                <a:cs typeface="Arial" pitchFamily="34" charset="0"/>
              </a:rPr>
              <a:pPr algn="ctr" fontAlgn="base">
                <a:spcBef>
                  <a:spcPct val="50000"/>
                </a:spcBef>
                <a:spcAft>
                  <a:spcPct val="0"/>
                </a:spcAft>
                <a:defRPr/>
              </a:pPr>
              <a:t>‹#›</a:t>
            </a:fld>
            <a:r>
              <a:rPr lang="en-GB" sz="1000" smtClean="0">
                <a:solidFill>
                  <a:srgbClr val="5B0091"/>
                </a:solidFill>
                <a:cs typeface="Arial" pitchFamily="34" charset="0"/>
              </a:rPr>
              <a:t> of 31</a:t>
            </a:r>
          </a:p>
        </p:txBody>
      </p:sp>
      <p:sp>
        <p:nvSpPr>
          <p:cNvPr id="5" name="Text Box 10"/>
          <p:cNvSpPr txBox="1">
            <a:spLocks noChangeArrowheads="1"/>
          </p:cNvSpPr>
          <p:nvPr/>
        </p:nvSpPr>
        <p:spPr bwMode="auto">
          <a:xfrm>
            <a:off x="6445250" y="6654800"/>
            <a:ext cx="2133600" cy="244475"/>
          </a:xfrm>
          <a:prstGeom prst="rect">
            <a:avLst/>
          </a:prstGeom>
          <a:noFill/>
          <a:ln w="9525">
            <a:noFill/>
            <a:miter lim="800000"/>
            <a:headEnd/>
            <a:tailEnd/>
          </a:ln>
          <a:effectLst/>
        </p:spPr>
        <p:txBody>
          <a:bodyPr>
            <a:spAutoFit/>
          </a:bodyPr>
          <a:lstStyle>
            <a:lvl1pPr>
              <a:defRPr sz="2400">
                <a:solidFill>
                  <a:srgbClr val="000066"/>
                </a:solidFill>
                <a:latin typeface="Arial" pitchFamily="34" charset="0"/>
              </a:defRPr>
            </a:lvl1pPr>
            <a:lvl2pPr marL="742950" indent="-285750">
              <a:defRPr sz="2400">
                <a:solidFill>
                  <a:srgbClr val="000066"/>
                </a:solidFill>
                <a:latin typeface="Arial" pitchFamily="34" charset="0"/>
              </a:defRPr>
            </a:lvl2pPr>
            <a:lvl3pPr marL="1143000" indent="-228600">
              <a:defRPr sz="2400">
                <a:solidFill>
                  <a:srgbClr val="000066"/>
                </a:solidFill>
                <a:latin typeface="Arial" pitchFamily="34" charset="0"/>
              </a:defRPr>
            </a:lvl3pPr>
            <a:lvl4pPr marL="1600200" indent="-228600">
              <a:defRPr sz="2400">
                <a:solidFill>
                  <a:srgbClr val="000066"/>
                </a:solidFill>
                <a:latin typeface="Arial" pitchFamily="34" charset="0"/>
              </a:defRPr>
            </a:lvl4pPr>
            <a:lvl5pPr marL="2057400" indent="-228600">
              <a:defRPr sz="2400">
                <a:solidFill>
                  <a:srgbClr val="000066"/>
                </a:solidFill>
                <a:latin typeface="Arial" pitchFamily="34" charset="0"/>
              </a:defRPr>
            </a:lvl5pPr>
            <a:lvl6pPr marL="2514600" indent="-228600" eaLnBrk="0" fontAlgn="base" hangingPunct="0">
              <a:spcBef>
                <a:spcPct val="0"/>
              </a:spcBef>
              <a:spcAft>
                <a:spcPct val="0"/>
              </a:spcAft>
              <a:defRPr sz="2400">
                <a:solidFill>
                  <a:srgbClr val="000066"/>
                </a:solidFill>
                <a:latin typeface="Arial" pitchFamily="34" charset="0"/>
              </a:defRPr>
            </a:lvl6pPr>
            <a:lvl7pPr marL="2971800" indent="-228600" eaLnBrk="0" fontAlgn="base" hangingPunct="0">
              <a:spcBef>
                <a:spcPct val="0"/>
              </a:spcBef>
              <a:spcAft>
                <a:spcPct val="0"/>
              </a:spcAft>
              <a:defRPr sz="2400">
                <a:solidFill>
                  <a:srgbClr val="000066"/>
                </a:solidFill>
                <a:latin typeface="Arial" pitchFamily="34" charset="0"/>
              </a:defRPr>
            </a:lvl7pPr>
            <a:lvl8pPr marL="3429000" indent="-228600" eaLnBrk="0" fontAlgn="base" hangingPunct="0">
              <a:spcBef>
                <a:spcPct val="0"/>
              </a:spcBef>
              <a:spcAft>
                <a:spcPct val="0"/>
              </a:spcAft>
              <a:defRPr sz="2400">
                <a:solidFill>
                  <a:srgbClr val="000066"/>
                </a:solidFill>
                <a:latin typeface="Arial" pitchFamily="34" charset="0"/>
              </a:defRPr>
            </a:lvl8pPr>
            <a:lvl9pPr marL="3886200" indent="-228600" eaLnBrk="0" fontAlgn="base" hangingPunct="0">
              <a:spcBef>
                <a:spcPct val="0"/>
              </a:spcBef>
              <a:spcAft>
                <a:spcPct val="0"/>
              </a:spcAft>
              <a:defRPr sz="2400">
                <a:solidFill>
                  <a:srgbClr val="000066"/>
                </a:solidFill>
                <a:latin typeface="Arial" pitchFamily="34" charset="0"/>
              </a:defRPr>
            </a:lvl9pPr>
          </a:lstStyle>
          <a:p>
            <a:pPr algn="r" eaLnBrk="0" fontAlgn="base" hangingPunct="0">
              <a:spcBef>
                <a:spcPct val="0"/>
              </a:spcBef>
              <a:spcAft>
                <a:spcPct val="0"/>
              </a:spcAft>
              <a:defRPr/>
            </a:pPr>
            <a:r>
              <a:rPr lang="en-GB" sz="1000" smtClean="0">
                <a:solidFill>
                  <a:srgbClr val="5B0091"/>
                </a:solidFill>
                <a:cs typeface="Arial" pitchFamily="34" charset="0"/>
              </a:rPr>
              <a:t>© Boardworks Ltd 2011</a:t>
            </a:r>
          </a:p>
        </p:txBody>
      </p:sp>
    </p:spTree>
    <p:extLst>
      <p:ext uri="{BB962C8B-B14F-4D97-AF65-F5344CB8AC3E}">
        <p14:creationId xmlns:p14="http://schemas.microsoft.com/office/powerpoint/2010/main" val="294812177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4125153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3838" y="53975"/>
            <a:ext cx="2112962" cy="60721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33363" y="53975"/>
            <a:ext cx="6188075" cy="607218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6373702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233363" y="53975"/>
            <a:ext cx="8453437" cy="60721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268743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34993380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9143105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16263523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15920724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5890037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84782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045422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B4E6DA-5522-4279-9550-8A500AC1A1B6}" type="datetimeFigureOut">
              <a:rPr lang="en-US" smtClean="0"/>
              <a:t>9/22/2019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88DA90-4023-47AC-8C37-F984CB3C90CC}" type="slidenum">
              <a:rPr lang="en-US" smtClean="0"/>
              <a:t>‹#›</a:t>
            </a:fld>
            <a:endParaRPr lang="en-US"/>
          </a:p>
        </p:txBody>
      </p:sp>
    </p:spTree>
    <p:extLst>
      <p:ext uri="{BB962C8B-B14F-4D97-AF65-F5344CB8AC3E}">
        <p14:creationId xmlns:p14="http://schemas.microsoft.com/office/powerpoint/2010/main" val="1712396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9849887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12903285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3975"/>
            <a:ext cx="2057400" cy="607218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53975"/>
            <a:ext cx="6019800" cy="607218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35327061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975"/>
            <a:ext cx="8229600" cy="60721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18695384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22250" y="53975"/>
            <a:ext cx="7240588" cy="549275"/>
          </a:xfrm>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quarter" idx="2"/>
          </p:nvPr>
        </p:nvSpPr>
        <p:spPr>
          <a:xfrm>
            <a:off x="4648200" y="1600200"/>
            <a:ext cx="4038600" cy="21859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Content Placeholder 4"/>
          <p:cNvSpPr>
            <a:spLocks noGrp="1"/>
          </p:cNvSpPr>
          <p:nvPr>
            <p:ph sz="quarter" idx="3"/>
          </p:nvPr>
        </p:nvSpPr>
        <p:spPr>
          <a:xfrm>
            <a:off x="4648200" y="3938588"/>
            <a:ext cx="4038600" cy="21875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37482439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2250" y="53975"/>
            <a:ext cx="7240588" cy="549275"/>
          </a:xfrm>
        </p:spPr>
        <p:txBody>
          <a:bodyPr/>
          <a:lstStyle/>
          <a:p>
            <a:r>
              <a:rPr lang="en-US" smtClean="0"/>
              <a:t>Click to edit Master title style</a:t>
            </a:r>
            <a:endParaRPr lang="en-GB"/>
          </a:p>
        </p:txBody>
      </p:sp>
      <p:sp>
        <p:nvSpPr>
          <p:cNvPr id="3" name="Text Placeholder 2"/>
          <p:cNvSpPr>
            <a:spLocks noGrp="1"/>
          </p:cNvSpPr>
          <p:nvPr>
            <p:ph type="body" sz="half" idx="1"/>
          </p:nvPr>
        </p:nvSpPr>
        <p:spPr>
          <a:xfrm>
            <a:off x="457200" y="1600200"/>
            <a:ext cx="4038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16340665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3539751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110042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2690080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05608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DB4E6DA-5522-4279-9550-8A500AC1A1B6}" type="datetimeFigureOut">
              <a:rPr lang="en-US" smtClean="0"/>
              <a:t>9/22/2019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88DA90-4023-47AC-8C37-F984CB3C90CC}" type="slidenum">
              <a:rPr lang="en-US" smtClean="0"/>
              <a:t>‹#›</a:t>
            </a:fld>
            <a:endParaRPr lang="en-US"/>
          </a:p>
        </p:txBody>
      </p:sp>
    </p:spTree>
    <p:extLst>
      <p:ext uri="{BB962C8B-B14F-4D97-AF65-F5344CB8AC3E}">
        <p14:creationId xmlns:p14="http://schemas.microsoft.com/office/powerpoint/2010/main" val="36676738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672279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846796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1883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5768548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41859935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53093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647632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6391305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6023426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67627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DB4E6DA-5522-4279-9550-8A500AC1A1B6}" type="datetimeFigureOut">
              <a:rPr lang="en-US" smtClean="0"/>
              <a:t>9/22/2019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88DA90-4023-47AC-8C37-F984CB3C90CC}" type="slidenum">
              <a:rPr lang="en-US" smtClean="0"/>
              <a:t>‹#›</a:t>
            </a:fld>
            <a:endParaRPr lang="en-US"/>
          </a:p>
        </p:txBody>
      </p:sp>
    </p:spTree>
    <p:extLst>
      <p:ext uri="{BB962C8B-B14F-4D97-AF65-F5344CB8AC3E}">
        <p14:creationId xmlns:p14="http://schemas.microsoft.com/office/powerpoint/2010/main" val="392546032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8202610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909999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007627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0101444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6865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73915755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24855830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64413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2463710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64701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DB4E6DA-5522-4279-9550-8A500AC1A1B6}" type="datetimeFigureOut">
              <a:rPr lang="en-US" smtClean="0"/>
              <a:t>9/22/2019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888DA90-4023-47AC-8C37-F984CB3C90CC}" type="slidenum">
              <a:rPr lang="en-US" smtClean="0"/>
              <a:t>‹#›</a:t>
            </a:fld>
            <a:endParaRPr lang="en-US"/>
          </a:p>
        </p:txBody>
      </p:sp>
    </p:spTree>
    <p:extLst>
      <p:ext uri="{BB962C8B-B14F-4D97-AF65-F5344CB8AC3E}">
        <p14:creationId xmlns:p14="http://schemas.microsoft.com/office/powerpoint/2010/main" val="81832792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10557299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6633180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88774767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5702075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848103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35692927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155086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76422596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31385006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15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DB4E6DA-5522-4279-9550-8A500AC1A1B6}" type="datetimeFigureOut">
              <a:rPr lang="en-US" smtClean="0"/>
              <a:t>9/22/2019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888DA90-4023-47AC-8C37-F984CB3C90CC}" type="slidenum">
              <a:rPr lang="en-US" smtClean="0"/>
              <a:t>‹#›</a:t>
            </a:fld>
            <a:endParaRPr lang="en-US"/>
          </a:p>
        </p:txBody>
      </p:sp>
    </p:spTree>
    <p:extLst>
      <p:ext uri="{BB962C8B-B14F-4D97-AF65-F5344CB8AC3E}">
        <p14:creationId xmlns:p14="http://schemas.microsoft.com/office/powerpoint/2010/main" val="97510646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6226067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4508358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17680987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6433477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75859806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4287426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9410925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81708523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207672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122073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B4E6DA-5522-4279-9550-8A500AC1A1B6}" type="datetimeFigureOut">
              <a:rPr lang="en-US" smtClean="0"/>
              <a:t>9/22/2019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888DA90-4023-47AC-8C37-F984CB3C90CC}" type="slidenum">
              <a:rPr lang="en-US" smtClean="0"/>
              <a:t>‹#›</a:t>
            </a:fld>
            <a:endParaRPr lang="en-US"/>
          </a:p>
        </p:txBody>
      </p:sp>
    </p:spTree>
    <p:extLst>
      <p:ext uri="{BB962C8B-B14F-4D97-AF65-F5344CB8AC3E}">
        <p14:creationId xmlns:p14="http://schemas.microsoft.com/office/powerpoint/2010/main" val="112102803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1941105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7150430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5244661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3508338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99386711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4143454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57920031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149298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936009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32358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B4E6DA-5522-4279-9550-8A500AC1A1B6}" type="datetimeFigureOut">
              <a:rPr lang="en-US" smtClean="0"/>
              <a:t>9/22/2019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88DA90-4023-47AC-8C37-F984CB3C90CC}" type="slidenum">
              <a:rPr lang="en-US" smtClean="0"/>
              <a:t>‹#›</a:t>
            </a:fld>
            <a:endParaRPr lang="en-US"/>
          </a:p>
        </p:txBody>
      </p:sp>
    </p:spTree>
    <p:extLst>
      <p:ext uri="{BB962C8B-B14F-4D97-AF65-F5344CB8AC3E}">
        <p14:creationId xmlns:p14="http://schemas.microsoft.com/office/powerpoint/2010/main" val="68325767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367024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73334937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91724712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2843370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3838" y="53975"/>
            <a:ext cx="2112962" cy="60721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33363" y="53975"/>
            <a:ext cx="6188075" cy="607218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4382292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233363" y="53975"/>
            <a:ext cx="8453437" cy="60721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7320853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13" descr="GCSEAdd_Biology_Cells_titl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descr="forward_arrow_colour">
            <a:hlinkClick r:id="" action="ppaction://hlinkshowjump?jump=nextslid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7088" y="6167438"/>
            <a:ext cx="63023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9"/>
          <p:cNvSpPr txBox="1">
            <a:spLocks noChangeArrowheads="1"/>
          </p:cNvSpPr>
          <p:nvPr/>
        </p:nvSpPr>
        <p:spPr bwMode="auto">
          <a:xfrm>
            <a:off x="896938" y="6654800"/>
            <a:ext cx="655637" cy="244475"/>
          </a:xfrm>
          <a:prstGeom prst="rect">
            <a:avLst/>
          </a:prstGeom>
          <a:noFill/>
          <a:ln w="9525">
            <a:noFill/>
            <a:miter lim="800000"/>
            <a:headEnd/>
            <a:tailEnd/>
          </a:ln>
          <a:effectLst/>
        </p:spPr>
        <p:txBody>
          <a:bodyPr>
            <a:spAutoFit/>
          </a:bodyPr>
          <a:lstStyle>
            <a:lvl1pPr>
              <a:defRPr sz="2400">
                <a:solidFill>
                  <a:srgbClr val="000066"/>
                </a:solidFill>
                <a:latin typeface="Arial" pitchFamily="34" charset="0"/>
              </a:defRPr>
            </a:lvl1pPr>
            <a:lvl2pPr marL="742950" indent="-285750">
              <a:defRPr sz="2400">
                <a:solidFill>
                  <a:srgbClr val="000066"/>
                </a:solidFill>
                <a:latin typeface="Arial" pitchFamily="34" charset="0"/>
              </a:defRPr>
            </a:lvl2pPr>
            <a:lvl3pPr marL="1143000" indent="-228600">
              <a:defRPr sz="2400">
                <a:solidFill>
                  <a:srgbClr val="000066"/>
                </a:solidFill>
                <a:latin typeface="Arial" pitchFamily="34" charset="0"/>
              </a:defRPr>
            </a:lvl3pPr>
            <a:lvl4pPr marL="1600200" indent="-228600">
              <a:defRPr sz="2400">
                <a:solidFill>
                  <a:srgbClr val="000066"/>
                </a:solidFill>
                <a:latin typeface="Arial" pitchFamily="34" charset="0"/>
              </a:defRPr>
            </a:lvl4pPr>
            <a:lvl5pPr marL="2057400" indent="-228600">
              <a:defRPr sz="2400">
                <a:solidFill>
                  <a:srgbClr val="000066"/>
                </a:solidFill>
                <a:latin typeface="Arial" pitchFamily="34" charset="0"/>
              </a:defRPr>
            </a:lvl5pPr>
            <a:lvl6pPr marL="2514600" indent="-228600" eaLnBrk="0" fontAlgn="base" hangingPunct="0">
              <a:spcBef>
                <a:spcPct val="0"/>
              </a:spcBef>
              <a:spcAft>
                <a:spcPct val="0"/>
              </a:spcAft>
              <a:defRPr sz="2400">
                <a:solidFill>
                  <a:srgbClr val="000066"/>
                </a:solidFill>
                <a:latin typeface="Arial" pitchFamily="34" charset="0"/>
              </a:defRPr>
            </a:lvl6pPr>
            <a:lvl7pPr marL="2971800" indent="-228600" eaLnBrk="0" fontAlgn="base" hangingPunct="0">
              <a:spcBef>
                <a:spcPct val="0"/>
              </a:spcBef>
              <a:spcAft>
                <a:spcPct val="0"/>
              </a:spcAft>
              <a:defRPr sz="2400">
                <a:solidFill>
                  <a:srgbClr val="000066"/>
                </a:solidFill>
                <a:latin typeface="Arial" pitchFamily="34" charset="0"/>
              </a:defRPr>
            </a:lvl7pPr>
            <a:lvl8pPr marL="3429000" indent="-228600" eaLnBrk="0" fontAlgn="base" hangingPunct="0">
              <a:spcBef>
                <a:spcPct val="0"/>
              </a:spcBef>
              <a:spcAft>
                <a:spcPct val="0"/>
              </a:spcAft>
              <a:defRPr sz="2400">
                <a:solidFill>
                  <a:srgbClr val="000066"/>
                </a:solidFill>
                <a:latin typeface="Arial" pitchFamily="34" charset="0"/>
              </a:defRPr>
            </a:lvl8pPr>
            <a:lvl9pPr marL="3886200" indent="-228600" eaLnBrk="0" fontAlgn="base" hangingPunct="0">
              <a:spcBef>
                <a:spcPct val="0"/>
              </a:spcBef>
              <a:spcAft>
                <a:spcPct val="0"/>
              </a:spcAft>
              <a:defRPr sz="2400">
                <a:solidFill>
                  <a:srgbClr val="000066"/>
                </a:solidFill>
                <a:latin typeface="Arial" pitchFamily="34" charset="0"/>
              </a:defRPr>
            </a:lvl9pPr>
          </a:lstStyle>
          <a:p>
            <a:pPr algn="ctr" fontAlgn="base">
              <a:spcBef>
                <a:spcPct val="50000"/>
              </a:spcBef>
              <a:spcAft>
                <a:spcPct val="0"/>
              </a:spcAft>
            </a:pPr>
            <a:fld id="{FA38B74C-5FE4-4B2A-BB11-EFF7B05DF6D5}" type="slidenum">
              <a:rPr lang="en-GB" sz="1000" smtClean="0">
                <a:solidFill>
                  <a:srgbClr val="5B0091"/>
                </a:solidFill>
                <a:cs typeface="Arial" pitchFamily="34" charset="0"/>
              </a:rPr>
              <a:pPr algn="ctr" fontAlgn="base">
                <a:spcBef>
                  <a:spcPct val="50000"/>
                </a:spcBef>
                <a:spcAft>
                  <a:spcPct val="0"/>
                </a:spcAft>
              </a:pPr>
              <a:t>‹#›</a:t>
            </a:fld>
            <a:r>
              <a:rPr lang="en-GB" sz="1000" smtClean="0">
                <a:solidFill>
                  <a:srgbClr val="5B0091"/>
                </a:solidFill>
                <a:cs typeface="Arial" pitchFamily="34" charset="0"/>
              </a:rPr>
              <a:t> of 31</a:t>
            </a:r>
          </a:p>
        </p:txBody>
      </p:sp>
      <p:sp>
        <p:nvSpPr>
          <p:cNvPr id="5" name="Text Box 10"/>
          <p:cNvSpPr txBox="1">
            <a:spLocks noChangeArrowheads="1"/>
          </p:cNvSpPr>
          <p:nvPr/>
        </p:nvSpPr>
        <p:spPr bwMode="auto">
          <a:xfrm>
            <a:off x="6445250" y="6654800"/>
            <a:ext cx="2133600" cy="244475"/>
          </a:xfrm>
          <a:prstGeom prst="rect">
            <a:avLst/>
          </a:prstGeom>
          <a:noFill/>
          <a:ln w="9525">
            <a:noFill/>
            <a:miter lim="800000"/>
            <a:headEnd/>
            <a:tailEnd/>
          </a:ln>
          <a:effectLst/>
        </p:spPr>
        <p:txBody>
          <a:bodyPr>
            <a:spAutoFit/>
          </a:bodyPr>
          <a:lstStyle>
            <a:lvl1pPr>
              <a:defRPr sz="2400">
                <a:solidFill>
                  <a:srgbClr val="000066"/>
                </a:solidFill>
                <a:latin typeface="Arial" pitchFamily="34" charset="0"/>
              </a:defRPr>
            </a:lvl1pPr>
            <a:lvl2pPr marL="742950" indent="-285750">
              <a:defRPr sz="2400">
                <a:solidFill>
                  <a:srgbClr val="000066"/>
                </a:solidFill>
                <a:latin typeface="Arial" pitchFamily="34" charset="0"/>
              </a:defRPr>
            </a:lvl2pPr>
            <a:lvl3pPr marL="1143000" indent="-228600">
              <a:defRPr sz="2400">
                <a:solidFill>
                  <a:srgbClr val="000066"/>
                </a:solidFill>
                <a:latin typeface="Arial" pitchFamily="34" charset="0"/>
              </a:defRPr>
            </a:lvl3pPr>
            <a:lvl4pPr marL="1600200" indent="-228600">
              <a:defRPr sz="2400">
                <a:solidFill>
                  <a:srgbClr val="000066"/>
                </a:solidFill>
                <a:latin typeface="Arial" pitchFamily="34" charset="0"/>
              </a:defRPr>
            </a:lvl4pPr>
            <a:lvl5pPr marL="2057400" indent="-228600">
              <a:defRPr sz="2400">
                <a:solidFill>
                  <a:srgbClr val="000066"/>
                </a:solidFill>
                <a:latin typeface="Arial" pitchFamily="34" charset="0"/>
              </a:defRPr>
            </a:lvl5pPr>
            <a:lvl6pPr marL="2514600" indent="-228600" eaLnBrk="0" fontAlgn="base" hangingPunct="0">
              <a:spcBef>
                <a:spcPct val="0"/>
              </a:spcBef>
              <a:spcAft>
                <a:spcPct val="0"/>
              </a:spcAft>
              <a:defRPr sz="2400">
                <a:solidFill>
                  <a:srgbClr val="000066"/>
                </a:solidFill>
                <a:latin typeface="Arial" pitchFamily="34" charset="0"/>
              </a:defRPr>
            </a:lvl6pPr>
            <a:lvl7pPr marL="2971800" indent="-228600" eaLnBrk="0" fontAlgn="base" hangingPunct="0">
              <a:spcBef>
                <a:spcPct val="0"/>
              </a:spcBef>
              <a:spcAft>
                <a:spcPct val="0"/>
              </a:spcAft>
              <a:defRPr sz="2400">
                <a:solidFill>
                  <a:srgbClr val="000066"/>
                </a:solidFill>
                <a:latin typeface="Arial" pitchFamily="34" charset="0"/>
              </a:defRPr>
            </a:lvl7pPr>
            <a:lvl8pPr marL="3429000" indent="-228600" eaLnBrk="0" fontAlgn="base" hangingPunct="0">
              <a:spcBef>
                <a:spcPct val="0"/>
              </a:spcBef>
              <a:spcAft>
                <a:spcPct val="0"/>
              </a:spcAft>
              <a:defRPr sz="2400">
                <a:solidFill>
                  <a:srgbClr val="000066"/>
                </a:solidFill>
                <a:latin typeface="Arial" pitchFamily="34" charset="0"/>
              </a:defRPr>
            </a:lvl8pPr>
            <a:lvl9pPr marL="3886200" indent="-228600" eaLnBrk="0" fontAlgn="base" hangingPunct="0">
              <a:spcBef>
                <a:spcPct val="0"/>
              </a:spcBef>
              <a:spcAft>
                <a:spcPct val="0"/>
              </a:spcAft>
              <a:defRPr sz="2400">
                <a:solidFill>
                  <a:srgbClr val="000066"/>
                </a:solidFill>
                <a:latin typeface="Arial" pitchFamily="34" charset="0"/>
              </a:defRPr>
            </a:lvl9pPr>
          </a:lstStyle>
          <a:p>
            <a:pPr algn="r" eaLnBrk="0" fontAlgn="base" hangingPunct="0">
              <a:spcBef>
                <a:spcPct val="0"/>
              </a:spcBef>
              <a:spcAft>
                <a:spcPct val="0"/>
              </a:spcAft>
            </a:pPr>
            <a:r>
              <a:rPr lang="en-GB" sz="1000" smtClean="0">
                <a:solidFill>
                  <a:srgbClr val="5B0091"/>
                </a:solidFill>
                <a:cs typeface="Arial" pitchFamily="34" charset="0"/>
              </a:rPr>
              <a:t>© Boardworks Ltd 2011</a:t>
            </a:r>
          </a:p>
        </p:txBody>
      </p:sp>
    </p:spTree>
    <p:extLst>
      <p:ext uri="{BB962C8B-B14F-4D97-AF65-F5344CB8AC3E}">
        <p14:creationId xmlns:p14="http://schemas.microsoft.com/office/powerpoint/2010/main" val="405474871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49938363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05475156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4175388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B4E6DA-5522-4279-9550-8A500AC1A1B6}" type="datetimeFigureOut">
              <a:rPr lang="en-US" smtClean="0"/>
              <a:t>9/22/2019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88DA90-4023-47AC-8C37-F984CB3C90CC}" type="slidenum">
              <a:rPr lang="en-US" smtClean="0"/>
              <a:t>‹#›</a:t>
            </a:fld>
            <a:endParaRPr lang="en-US"/>
          </a:p>
        </p:txBody>
      </p:sp>
    </p:spTree>
    <p:extLst>
      <p:ext uri="{BB962C8B-B14F-4D97-AF65-F5344CB8AC3E}">
        <p14:creationId xmlns:p14="http://schemas.microsoft.com/office/powerpoint/2010/main" val="423673931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257078376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399773760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9874201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2164981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2742114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77753900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3975"/>
            <a:ext cx="2057400" cy="607218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53975"/>
            <a:ext cx="6019800" cy="607218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180556474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53975"/>
            <a:ext cx="8229600" cy="60721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212252654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25" descr="title_slide_cell_structur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0825"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19"/>
          <p:cNvSpPr txBox="1">
            <a:spLocks noChangeArrowheads="1"/>
          </p:cNvSpPr>
          <p:nvPr userDrawn="1"/>
        </p:nvSpPr>
        <p:spPr bwMode="auto">
          <a:xfrm>
            <a:off x="896938" y="6654800"/>
            <a:ext cx="6556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010066"/>
                </a:solidFill>
                <a:latin typeface="Arial" pitchFamily="34" charset="0"/>
              </a:defRPr>
            </a:lvl1pPr>
            <a:lvl2pPr marL="742950" indent="-285750" eaLnBrk="0" hangingPunct="0">
              <a:defRPr sz="2400">
                <a:solidFill>
                  <a:srgbClr val="010066"/>
                </a:solidFill>
                <a:latin typeface="Arial" pitchFamily="34" charset="0"/>
              </a:defRPr>
            </a:lvl2pPr>
            <a:lvl3pPr marL="1143000" indent="-228600" eaLnBrk="0" hangingPunct="0">
              <a:defRPr sz="2400">
                <a:solidFill>
                  <a:srgbClr val="010066"/>
                </a:solidFill>
                <a:latin typeface="Arial" pitchFamily="34" charset="0"/>
              </a:defRPr>
            </a:lvl3pPr>
            <a:lvl4pPr marL="1600200" indent="-228600" eaLnBrk="0" hangingPunct="0">
              <a:defRPr sz="2400">
                <a:solidFill>
                  <a:srgbClr val="010066"/>
                </a:solidFill>
                <a:latin typeface="Arial" pitchFamily="34" charset="0"/>
              </a:defRPr>
            </a:lvl4pPr>
            <a:lvl5pPr marL="2057400" indent="-228600" eaLnBrk="0" hangingPunct="0">
              <a:defRPr sz="2400">
                <a:solidFill>
                  <a:srgbClr val="010066"/>
                </a:solidFill>
                <a:latin typeface="Arial" pitchFamily="34" charset="0"/>
              </a:defRPr>
            </a:lvl5pPr>
            <a:lvl6pPr marL="2514600" indent="-228600" eaLnBrk="0" fontAlgn="base" hangingPunct="0">
              <a:spcBef>
                <a:spcPct val="0"/>
              </a:spcBef>
              <a:spcAft>
                <a:spcPct val="0"/>
              </a:spcAft>
              <a:buClr>
                <a:srgbClr val="10BC45"/>
              </a:buClr>
              <a:buSzPct val="80000"/>
              <a:buFont typeface="Wingdings" pitchFamily="2" charset="2"/>
              <a:buChar char="l"/>
              <a:defRPr sz="2400">
                <a:solidFill>
                  <a:srgbClr val="010066"/>
                </a:solidFill>
                <a:latin typeface="Arial" pitchFamily="34" charset="0"/>
              </a:defRPr>
            </a:lvl6pPr>
            <a:lvl7pPr marL="2971800" indent="-228600" eaLnBrk="0" fontAlgn="base" hangingPunct="0">
              <a:spcBef>
                <a:spcPct val="0"/>
              </a:spcBef>
              <a:spcAft>
                <a:spcPct val="0"/>
              </a:spcAft>
              <a:buClr>
                <a:srgbClr val="10BC45"/>
              </a:buClr>
              <a:buSzPct val="80000"/>
              <a:buFont typeface="Wingdings" pitchFamily="2" charset="2"/>
              <a:buChar char="l"/>
              <a:defRPr sz="2400">
                <a:solidFill>
                  <a:srgbClr val="010066"/>
                </a:solidFill>
                <a:latin typeface="Arial" pitchFamily="34" charset="0"/>
              </a:defRPr>
            </a:lvl7pPr>
            <a:lvl8pPr marL="3429000" indent="-228600" eaLnBrk="0" fontAlgn="base" hangingPunct="0">
              <a:spcBef>
                <a:spcPct val="0"/>
              </a:spcBef>
              <a:spcAft>
                <a:spcPct val="0"/>
              </a:spcAft>
              <a:buClr>
                <a:srgbClr val="10BC45"/>
              </a:buClr>
              <a:buSzPct val="80000"/>
              <a:buFont typeface="Wingdings" pitchFamily="2" charset="2"/>
              <a:buChar char="l"/>
              <a:defRPr sz="2400">
                <a:solidFill>
                  <a:srgbClr val="010066"/>
                </a:solidFill>
                <a:latin typeface="Arial" pitchFamily="34" charset="0"/>
              </a:defRPr>
            </a:lvl8pPr>
            <a:lvl9pPr marL="3886200" indent="-228600" eaLnBrk="0" fontAlgn="base" hangingPunct="0">
              <a:spcBef>
                <a:spcPct val="0"/>
              </a:spcBef>
              <a:spcAft>
                <a:spcPct val="0"/>
              </a:spcAft>
              <a:buClr>
                <a:srgbClr val="10BC45"/>
              </a:buClr>
              <a:buSzPct val="80000"/>
              <a:buFont typeface="Wingdings" pitchFamily="2" charset="2"/>
              <a:buChar char="l"/>
              <a:defRPr sz="2400">
                <a:solidFill>
                  <a:srgbClr val="010066"/>
                </a:solidFill>
                <a:latin typeface="Arial" pitchFamily="34" charset="0"/>
              </a:defRPr>
            </a:lvl9pPr>
          </a:lstStyle>
          <a:p>
            <a:pPr algn="ctr" eaLnBrk="1" fontAlgn="base" hangingPunct="1">
              <a:spcBef>
                <a:spcPct val="50000"/>
              </a:spcBef>
              <a:spcAft>
                <a:spcPct val="0"/>
              </a:spcAft>
            </a:pPr>
            <a:fld id="{D66895D5-8B92-47E6-9222-322DFA01002D}" type="slidenum">
              <a:rPr lang="en-GB" sz="1000" smtClean="0">
                <a:solidFill>
                  <a:srgbClr val="5B0091"/>
                </a:solidFill>
                <a:cs typeface="Arial" pitchFamily="34" charset="0"/>
              </a:rPr>
              <a:pPr algn="ctr" eaLnBrk="1" fontAlgn="base" hangingPunct="1">
                <a:spcBef>
                  <a:spcPct val="50000"/>
                </a:spcBef>
                <a:spcAft>
                  <a:spcPct val="0"/>
                </a:spcAft>
              </a:pPr>
              <a:t>‹#›</a:t>
            </a:fld>
            <a:r>
              <a:rPr lang="en-GB" sz="1000" smtClean="0">
                <a:solidFill>
                  <a:srgbClr val="5B0091"/>
                </a:solidFill>
                <a:cs typeface="Arial" pitchFamily="34" charset="0"/>
              </a:rPr>
              <a:t> of 37</a:t>
            </a:r>
          </a:p>
        </p:txBody>
      </p:sp>
      <p:sp>
        <p:nvSpPr>
          <p:cNvPr id="4" name="Text Box 20"/>
          <p:cNvSpPr txBox="1">
            <a:spLocks noChangeArrowheads="1"/>
          </p:cNvSpPr>
          <p:nvPr userDrawn="1"/>
        </p:nvSpPr>
        <p:spPr bwMode="auto">
          <a:xfrm>
            <a:off x="6445250" y="6654800"/>
            <a:ext cx="2133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010066"/>
                </a:solidFill>
                <a:latin typeface="Arial" pitchFamily="34" charset="0"/>
              </a:defRPr>
            </a:lvl1pPr>
            <a:lvl2pPr marL="742950" indent="-285750" eaLnBrk="0" hangingPunct="0">
              <a:defRPr sz="2400">
                <a:solidFill>
                  <a:srgbClr val="010066"/>
                </a:solidFill>
                <a:latin typeface="Arial" pitchFamily="34" charset="0"/>
              </a:defRPr>
            </a:lvl2pPr>
            <a:lvl3pPr marL="1143000" indent="-228600" eaLnBrk="0" hangingPunct="0">
              <a:defRPr sz="2400">
                <a:solidFill>
                  <a:srgbClr val="010066"/>
                </a:solidFill>
                <a:latin typeface="Arial" pitchFamily="34" charset="0"/>
              </a:defRPr>
            </a:lvl3pPr>
            <a:lvl4pPr marL="1600200" indent="-228600" eaLnBrk="0" hangingPunct="0">
              <a:defRPr sz="2400">
                <a:solidFill>
                  <a:srgbClr val="010066"/>
                </a:solidFill>
                <a:latin typeface="Arial" pitchFamily="34" charset="0"/>
              </a:defRPr>
            </a:lvl4pPr>
            <a:lvl5pPr marL="2057400" indent="-228600" eaLnBrk="0" hangingPunct="0">
              <a:defRPr sz="2400">
                <a:solidFill>
                  <a:srgbClr val="010066"/>
                </a:solidFill>
                <a:latin typeface="Arial" pitchFamily="34" charset="0"/>
              </a:defRPr>
            </a:lvl5pPr>
            <a:lvl6pPr marL="2514600" indent="-228600" eaLnBrk="0" fontAlgn="base" hangingPunct="0">
              <a:spcBef>
                <a:spcPct val="0"/>
              </a:spcBef>
              <a:spcAft>
                <a:spcPct val="0"/>
              </a:spcAft>
              <a:buClr>
                <a:srgbClr val="10BC45"/>
              </a:buClr>
              <a:buSzPct val="80000"/>
              <a:buFont typeface="Wingdings" pitchFamily="2" charset="2"/>
              <a:buChar char="l"/>
              <a:defRPr sz="2400">
                <a:solidFill>
                  <a:srgbClr val="010066"/>
                </a:solidFill>
                <a:latin typeface="Arial" pitchFamily="34" charset="0"/>
              </a:defRPr>
            </a:lvl6pPr>
            <a:lvl7pPr marL="2971800" indent="-228600" eaLnBrk="0" fontAlgn="base" hangingPunct="0">
              <a:spcBef>
                <a:spcPct val="0"/>
              </a:spcBef>
              <a:spcAft>
                <a:spcPct val="0"/>
              </a:spcAft>
              <a:buClr>
                <a:srgbClr val="10BC45"/>
              </a:buClr>
              <a:buSzPct val="80000"/>
              <a:buFont typeface="Wingdings" pitchFamily="2" charset="2"/>
              <a:buChar char="l"/>
              <a:defRPr sz="2400">
                <a:solidFill>
                  <a:srgbClr val="010066"/>
                </a:solidFill>
                <a:latin typeface="Arial" pitchFamily="34" charset="0"/>
              </a:defRPr>
            </a:lvl7pPr>
            <a:lvl8pPr marL="3429000" indent="-228600" eaLnBrk="0" fontAlgn="base" hangingPunct="0">
              <a:spcBef>
                <a:spcPct val="0"/>
              </a:spcBef>
              <a:spcAft>
                <a:spcPct val="0"/>
              </a:spcAft>
              <a:buClr>
                <a:srgbClr val="10BC45"/>
              </a:buClr>
              <a:buSzPct val="80000"/>
              <a:buFont typeface="Wingdings" pitchFamily="2" charset="2"/>
              <a:buChar char="l"/>
              <a:defRPr sz="2400">
                <a:solidFill>
                  <a:srgbClr val="010066"/>
                </a:solidFill>
                <a:latin typeface="Arial" pitchFamily="34" charset="0"/>
              </a:defRPr>
            </a:lvl8pPr>
            <a:lvl9pPr marL="3886200" indent="-228600" eaLnBrk="0" fontAlgn="base" hangingPunct="0">
              <a:spcBef>
                <a:spcPct val="0"/>
              </a:spcBef>
              <a:spcAft>
                <a:spcPct val="0"/>
              </a:spcAft>
              <a:buClr>
                <a:srgbClr val="10BC45"/>
              </a:buClr>
              <a:buSzPct val="80000"/>
              <a:buFont typeface="Wingdings" pitchFamily="2" charset="2"/>
              <a:buChar char="l"/>
              <a:defRPr sz="2400">
                <a:solidFill>
                  <a:srgbClr val="010066"/>
                </a:solidFill>
                <a:latin typeface="Arial" pitchFamily="34" charset="0"/>
              </a:defRPr>
            </a:lvl9pPr>
          </a:lstStyle>
          <a:p>
            <a:pPr algn="r" fontAlgn="base">
              <a:spcBef>
                <a:spcPct val="0"/>
              </a:spcBef>
              <a:spcAft>
                <a:spcPct val="0"/>
              </a:spcAft>
            </a:pPr>
            <a:r>
              <a:rPr lang="en-GB" sz="1000" smtClean="0">
                <a:solidFill>
                  <a:srgbClr val="5B0091"/>
                </a:solidFill>
                <a:cs typeface="Arial" pitchFamily="34" charset="0"/>
              </a:rPr>
              <a:t>© Boardworks Ltd 2008</a:t>
            </a:r>
          </a:p>
        </p:txBody>
      </p:sp>
      <p:pic>
        <p:nvPicPr>
          <p:cNvPr id="5" name="Picture 21" descr="forward_arrow_colour">
            <a:hlinkClick r:id="" action="ppaction://hlinkshowjump?jump=nextslide"/>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447088" y="6167438"/>
            <a:ext cx="63023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723551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17828473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theme" Target="../theme/theme10.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image" Target="../media/image2.png"/><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2.png"/><Relationship Id="rId2" Type="http://schemas.openxmlformats.org/officeDocument/2006/relationships/slideLayout" Target="../slideLayouts/slideLayout13.xml"/><Relationship Id="rId16"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6" Type="http://schemas.openxmlformats.org/officeDocument/2006/relationships/image" Target="../media/image3.png"/><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image" Target="../media/image2.png"/><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4.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6" Type="http://schemas.openxmlformats.org/officeDocument/2006/relationships/image" Target="../media/image3.png"/><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image" Target="../media/image2.png"/><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image" Target="../media/image7.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5.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6" Type="http://schemas.openxmlformats.org/officeDocument/2006/relationships/image" Target="../media/image3.png"/><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image" Target="../media/image2.png"/><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image" Target="../media/image8.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theme" Target="../theme/theme6.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6" Type="http://schemas.openxmlformats.org/officeDocument/2006/relationships/image" Target="../media/image3.png"/><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image" Target="../media/image2.png"/><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image" Target="../media/image9.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theme" Target="../theme/theme7.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5" Type="http://schemas.openxmlformats.org/officeDocument/2006/relationships/image" Target="../media/image2.png"/><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image" Target="../media/image1.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theme" Target="../theme/theme8.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2" Type="http://schemas.openxmlformats.org/officeDocument/2006/relationships/slideLayout" Target="../slideLayouts/slideLayout87.xml"/><Relationship Id="rId16" Type="http://schemas.openxmlformats.org/officeDocument/2006/relationships/image" Target="../media/image3.png"/><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image" Target="../media/image2.png"/><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image" Target="../media/image1.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image" Target="../media/image3.png"/><Relationship Id="rId2" Type="http://schemas.openxmlformats.org/officeDocument/2006/relationships/slideLayout" Target="../slideLayouts/slideLayout99.xml"/><Relationship Id="rId16" Type="http://schemas.openxmlformats.org/officeDocument/2006/relationships/image" Target="../media/image2.png"/><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5" Type="http://schemas.openxmlformats.org/officeDocument/2006/relationships/image" Target="../media/image10.png"/><Relationship Id="rId10" Type="http://schemas.openxmlformats.org/officeDocument/2006/relationships/slideLayout" Target="../slideLayouts/slideLayout107.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B4E6DA-5522-4279-9550-8A500AC1A1B6}" type="datetimeFigureOut">
              <a:rPr lang="en-US" smtClean="0"/>
              <a:t>9/22/2019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88DA90-4023-47AC-8C37-F984CB3C90CC}" type="slidenum">
              <a:rPr lang="en-US" smtClean="0"/>
              <a:t>‹#›</a:t>
            </a:fld>
            <a:endParaRPr lang="en-US"/>
          </a:p>
        </p:txBody>
      </p:sp>
    </p:spTree>
    <p:extLst>
      <p:ext uri="{BB962C8B-B14F-4D97-AF65-F5344CB8AC3E}">
        <p14:creationId xmlns:p14="http://schemas.microsoft.com/office/powerpoint/2010/main" val="24185456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60098" name="Picture 13" descr="slide_backgroun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75" y="0"/>
            <a:ext cx="9140825"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670" name="Text Box 6"/>
          <p:cNvSpPr txBox="1">
            <a:spLocks noChangeArrowheads="1"/>
          </p:cNvSpPr>
          <p:nvPr/>
        </p:nvSpPr>
        <p:spPr bwMode="auto">
          <a:xfrm>
            <a:off x="828675" y="44450"/>
            <a:ext cx="6048375" cy="519113"/>
          </a:xfrm>
          <a:prstGeom prst="rect">
            <a:avLst/>
          </a:prstGeom>
          <a:noFill/>
          <a:ln w="9525">
            <a:noFill/>
            <a:miter lim="800000"/>
            <a:headEnd/>
            <a:tailEnd/>
          </a:ln>
          <a:effectLst/>
        </p:spPr>
        <p:txBody>
          <a:bodyPr>
            <a:spAutoFit/>
          </a:bodyPr>
          <a:lstStyle/>
          <a:p>
            <a:pPr eaLnBrk="0" fontAlgn="base" hangingPunct="0">
              <a:spcBef>
                <a:spcPct val="50000"/>
              </a:spcBef>
              <a:spcAft>
                <a:spcPct val="0"/>
              </a:spcAft>
              <a:defRPr/>
            </a:pPr>
            <a:endParaRPr lang="en-GB" sz="2800" b="1">
              <a:solidFill>
                <a:srgbClr val="5B0091"/>
              </a:solidFill>
              <a:cs typeface="Arial" charset="0"/>
            </a:endParaRPr>
          </a:p>
        </p:txBody>
      </p:sp>
      <p:sp>
        <p:nvSpPr>
          <p:cNvPr id="260100" name="Rectangle 8"/>
          <p:cNvSpPr>
            <a:spLocks noGrp="1" noChangeArrowheads="1"/>
          </p:cNvSpPr>
          <p:nvPr>
            <p:ph type="title"/>
          </p:nvPr>
        </p:nvSpPr>
        <p:spPr bwMode="auto">
          <a:xfrm>
            <a:off x="233363" y="53975"/>
            <a:ext cx="773588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smtClean="0"/>
              <a:t>Click to edit Master title style</a:t>
            </a:r>
          </a:p>
        </p:txBody>
      </p:sp>
      <p:sp>
        <p:nvSpPr>
          <p:cNvPr id="369678" name="Text Box 14"/>
          <p:cNvSpPr txBox="1">
            <a:spLocks noChangeArrowheads="1"/>
          </p:cNvSpPr>
          <p:nvPr/>
        </p:nvSpPr>
        <p:spPr bwMode="auto">
          <a:xfrm>
            <a:off x="896938" y="6654800"/>
            <a:ext cx="655637" cy="244475"/>
          </a:xfrm>
          <a:prstGeom prst="rect">
            <a:avLst/>
          </a:prstGeom>
          <a:noFill/>
          <a:ln w="9525">
            <a:noFill/>
            <a:miter lim="800000"/>
            <a:headEnd/>
            <a:tailEnd/>
          </a:ln>
          <a:effectLst/>
        </p:spPr>
        <p:txBody>
          <a:bodyPr>
            <a:spAutoFit/>
          </a:bodyPr>
          <a:lstStyle>
            <a:lvl1pPr>
              <a:defRPr sz="2400">
                <a:solidFill>
                  <a:srgbClr val="000066"/>
                </a:solidFill>
                <a:latin typeface="Arial" pitchFamily="34" charset="0"/>
              </a:defRPr>
            </a:lvl1pPr>
            <a:lvl2pPr marL="742950" indent="-285750">
              <a:defRPr sz="2400">
                <a:solidFill>
                  <a:srgbClr val="000066"/>
                </a:solidFill>
                <a:latin typeface="Arial" pitchFamily="34" charset="0"/>
              </a:defRPr>
            </a:lvl2pPr>
            <a:lvl3pPr marL="1143000" indent="-228600">
              <a:defRPr sz="2400">
                <a:solidFill>
                  <a:srgbClr val="000066"/>
                </a:solidFill>
                <a:latin typeface="Arial" pitchFamily="34" charset="0"/>
              </a:defRPr>
            </a:lvl3pPr>
            <a:lvl4pPr marL="1600200" indent="-228600">
              <a:defRPr sz="2400">
                <a:solidFill>
                  <a:srgbClr val="000066"/>
                </a:solidFill>
                <a:latin typeface="Arial" pitchFamily="34" charset="0"/>
              </a:defRPr>
            </a:lvl4pPr>
            <a:lvl5pPr marL="2057400" indent="-228600">
              <a:defRPr sz="2400">
                <a:solidFill>
                  <a:srgbClr val="000066"/>
                </a:solidFill>
                <a:latin typeface="Arial" pitchFamily="34" charset="0"/>
              </a:defRPr>
            </a:lvl5pPr>
            <a:lvl6pPr marL="2514600" indent="-228600" eaLnBrk="0" fontAlgn="base" hangingPunct="0">
              <a:spcBef>
                <a:spcPct val="0"/>
              </a:spcBef>
              <a:spcAft>
                <a:spcPct val="0"/>
              </a:spcAft>
              <a:defRPr sz="2400">
                <a:solidFill>
                  <a:srgbClr val="000066"/>
                </a:solidFill>
                <a:latin typeface="Arial" pitchFamily="34" charset="0"/>
              </a:defRPr>
            </a:lvl6pPr>
            <a:lvl7pPr marL="2971800" indent="-228600" eaLnBrk="0" fontAlgn="base" hangingPunct="0">
              <a:spcBef>
                <a:spcPct val="0"/>
              </a:spcBef>
              <a:spcAft>
                <a:spcPct val="0"/>
              </a:spcAft>
              <a:defRPr sz="2400">
                <a:solidFill>
                  <a:srgbClr val="000066"/>
                </a:solidFill>
                <a:latin typeface="Arial" pitchFamily="34" charset="0"/>
              </a:defRPr>
            </a:lvl7pPr>
            <a:lvl8pPr marL="3429000" indent="-228600" eaLnBrk="0" fontAlgn="base" hangingPunct="0">
              <a:spcBef>
                <a:spcPct val="0"/>
              </a:spcBef>
              <a:spcAft>
                <a:spcPct val="0"/>
              </a:spcAft>
              <a:defRPr sz="2400">
                <a:solidFill>
                  <a:srgbClr val="000066"/>
                </a:solidFill>
                <a:latin typeface="Arial" pitchFamily="34" charset="0"/>
              </a:defRPr>
            </a:lvl8pPr>
            <a:lvl9pPr marL="3886200" indent="-228600" eaLnBrk="0" fontAlgn="base" hangingPunct="0">
              <a:spcBef>
                <a:spcPct val="0"/>
              </a:spcBef>
              <a:spcAft>
                <a:spcPct val="0"/>
              </a:spcAft>
              <a:defRPr sz="2400">
                <a:solidFill>
                  <a:srgbClr val="000066"/>
                </a:solidFill>
                <a:latin typeface="Arial" pitchFamily="34" charset="0"/>
              </a:defRPr>
            </a:lvl9pPr>
          </a:lstStyle>
          <a:p>
            <a:pPr algn="ctr" fontAlgn="base">
              <a:spcBef>
                <a:spcPct val="50000"/>
              </a:spcBef>
              <a:spcAft>
                <a:spcPct val="0"/>
              </a:spcAft>
            </a:pPr>
            <a:fld id="{B9AB8202-7A46-466E-8260-F2F86E4C66F4}" type="slidenum">
              <a:rPr lang="en-GB" sz="1000">
                <a:solidFill>
                  <a:srgbClr val="5B0091"/>
                </a:solidFill>
                <a:cs typeface="Arial" pitchFamily="34" charset="0"/>
              </a:rPr>
              <a:pPr algn="ctr" fontAlgn="base">
                <a:spcBef>
                  <a:spcPct val="50000"/>
                </a:spcBef>
                <a:spcAft>
                  <a:spcPct val="0"/>
                </a:spcAft>
              </a:pPr>
              <a:t>‹#›</a:t>
            </a:fld>
            <a:r>
              <a:rPr lang="en-GB" sz="1000">
                <a:solidFill>
                  <a:srgbClr val="5B0091"/>
                </a:solidFill>
                <a:cs typeface="Arial" pitchFamily="34" charset="0"/>
              </a:rPr>
              <a:t> of 31</a:t>
            </a:r>
          </a:p>
        </p:txBody>
      </p:sp>
      <p:sp>
        <p:nvSpPr>
          <p:cNvPr id="369679" name="Text Box 15"/>
          <p:cNvSpPr txBox="1">
            <a:spLocks noChangeArrowheads="1"/>
          </p:cNvSpPr>
          <p:nvPr/>
        </p:nvSpPr>
        <p:spPr bwMode="auto">
          <a:xfrm>
            <a:off x="6445250" y="6654800"/>
            <a:ext cx="2133600" cy="244475"/>
          </a:xfrm>
          <a:prstGeom prst="rect">
            <a:avLst/>
          </a:prstGeom>
          <a:noFill/>
          <a:ln w="9525">
            <a:noFill/>
            <a:miter lim="800000"/>
            <a:headEnd/>
            <a:tailEnd/>
          </a:ln>
          <a:effectLst/>
        </p:spPr>
        <p:txBody>
          <a:bodyPr>
            <a:spAutoFit/>
          </a:bodyPr>
          <a:lstStyle>
            <a:lvl1pPr>
              <a:defRPr sz="2400">
                <a:solidFill>
                  <a:srgbClr val="000066"/>
                </a:solidFill>
                <a:latin typeface="Arial" pitchFamily="34" charset="0"/>
              </a:defRPr>
            </a:lvl1pPr>
            <a:lvl2pPr marL="742950" indent="-285750">
              <a:defRPr sz="2400">
                <a:solidFill>
                  <a:srgbClr val="000066"/>
                </a:solidFill>
                <a:latin typeface="Arial" pitchFamily="34" charset="0"/>
              </a:defRPr>
            </a:lvl2pPr>
            <a:lvl3pPr marL="1143000" indent="-228600">
              <a:defRPr sz="2400">
                <a:solidFill>
                  <a:srgbClr val="000066"/>
                </a:solidFill>
                <a:latin typeface="Arial" pitchFamily="34" charset="0"/>
              </a:defRPr>
            </a:lvl3pPr>
            <a:lvl4pPr marL="1600200" indent="-228600">
              <a:defRPr sz="2400">
                <a:solidFill>
                  <a:srgbClr val="000066"/>
                </a:solidFill>
                <a:latin typeface="Arial" pitchFamily="34" charset="0"/>
              </a:defRPr>
            </a:lvl4pPr>
            <a:lvl5pPr marL="2057400" indent="-228600">
              <a:defRPr sz="2400">
                <a:solidFill>
                  <a:srgbClr val="000066"/>
                </a:solidFill>
                <a:latin typeface="Arial" pitchFamily="34" charset="0"/>
              </a:defRPr>
            </a:lvl5pPr>
            <a:lvl6pPr marL="2514600" indent="-228600" eaLnBrk="0" fontAlgn="base" hangingPunct="0">
              <a:spcBef>
                <a:spcPct val="0"/>
              </a:spcBef>
              <a:spcAft>
                <a:spcPct val="0"/>
              </a:spcAft>
              <a:defRPr sz="2400">
                <a:solidFill>
                  <a:srgbClr val="000066"/>
                </a:solidFill>
                <a:latin typeface="Arial" pitchFamily="34" charset="0"/>
              </a:defRPr>
            </a:lvl6pPr>
            <a:lvl7pPr marL="2971800" indent="-228600" eaLnBrk="0" fontAlgn="base" hangingPunct="0">
              <a:spcBef>
                <a:spcPct val="0"/>
              </a:spcBef>
              <a:spcAft>
                <a:spcPct val="0"/>
              </a:spcAft>
              <a:defRPr sz="2400">
                <a:solidFill>
                  <a:srgbClr val="000066"/>
                </a:solidFill>
                <a:latin typeface="Arial" pitchFamily="34" charset="0"/>
              </a:defRPr>
            </a:lvl7pPr>
            <a:lvl8pPr marL="3429000" indent="-228600" eaLnBrk="0" fontAlgn="base" hangingPunct="0">
              <a:spcBef>
                <a:spcPct val="0"/>
              </a:spcBef>
              <a:spcAft>
                <a:spcPct val="0"/>
              </a:spcAft>
              <a:defRPr sz="2400">
                <a:solidFill>
                  <a:srgbClr val="000066"/>
                </a:solidFill>
                <a:latin typeface="Arial" pitchFamily="34" charset="0"/>
              </a:defRPr>
            </a:lvl8pPr>
            <a:lvl9pPr marL="3886200" indent="-228600" eaLnBrk="0" fontAlgn="base" hangingPunct="0">
              <a:spcBef>
                <a:spcPct val="0"/>
              </a:spcBef>
              <a:spcAft>
                <a:spcPct val="0"/>
              </a:spcAft>
              <a:defRPr sz="2400">
                <a:solidFill>
                  <a:srgbClr val="000066"/>
                </a:solidFill>
                <a:latin typeface="Arial" pitchFamily="34" charset="0"/>
              </a:defRPr>
            </a:lvl9pPr>
          </a:lstStyle>
          <a:p>
            <a:pPr algn="r" eaLnBrk="0" fontAlgn="base" hangingPunct="0">
              <a:spcBef>
                <a:spcPct val="0"/>
              </a:spcBef>
              <a:spcAft>
                <a:spcPct val="0"/>
              </a:spcAft>
            </a:pPr>
            <a:r>
              <a:rPr lang="en-GB" sz="1000">
                <a:solidFill>
                  <a:srgbClr val="5B0091"/>
                </a:solidFill>
                <a:cs typeface="Arial" pitchFamily="34" charset="0"/>
              </a:rPr>
              <a:t>© Boardworks Ltd 2011</a:t>
            </a:r>
          </a:p>
        </p:txBody>
      </p:sp>
      <p:pic>
        <p:nvPicPr>
          <p:cNvPr id="260103" name="Picture 16" descr="back_arrow_trans">
            <a:hlinkClick r:id="" action="ppaction://hlinkshowjump?jump=previousslide"/>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7950" y="6167438"/>
            <a:ext cx="630238"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3055320"/>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Lst>
  <p:timing>
    <p:tnLst>
      <p:par>
        <p:cTn id="1" dur="indefinite" restart="never" nodeType="tmRoot"/>
      </p:par>
    </p:tnLst>
  </p:timing>
  <p:txStyles>
    <p:titleStyle>
      <a:lvl1pPr algn="l" rtl="0" fontAlgn="base">
        <a:spcBef>
          <a:spcPct val="0"/>
        </a:spcBef>
        <a:spcAft>
          <a:spcPct val="0"/>
        </a:spcAft>
        <a:defRPr sz="2800" b="1">
          <a:solidFill>
            <a:srgbClr val="10BC45"/>
          </a:solidFill>
          <a:latin typeface="+mj-lt"/>
          <a:ea typeface="+mj-ea"/>
          <a:cs typeface="+mj-cs"/>
        </a:defRPr>
      </a:lvl1pPr>
      <a:lvl2pPr algn="l" rtl="0" fontAlgn="base">
        <a:spcBef>
          <a:spcPct val="0"/>
        </a:spcBef>
        <a:spcAft>
          <a:spcPct val="0"/>
        </a:spcAft>
        <a:defRPr sz="2800" b="1">
          <a:solidFill>
            <a:srgbClr val="10BC45"/>
          </a:solidFill>
          <a:latin typeface="Arial" pitchFamily="34" charset="0"/>
        </a:defRPr>
      </a:lvl2pPr>
      <a:lvl3pPr algn="l" rtl="0" fontAlgn="base">
        <a:spcBef>
          <a:spcPct val="0"/>
        </a:spcBef>
        <a:spcAft>
          <a:spcPct val="0"/>
        </a:spcAft>
        <a:defRPr sz="2800" b="1">
          <a:solidFill>
            <a:srgbClr val="10BC45"/>
          </a:solidFill>
          <a:latin typeface="Arial" pitchFamily="34" charset="0"/>
        </a:defRPr>
      </a:lvl3pPr>
      <a:lvl4pPr algn="l" rtl="0" fontAlgn="base">
        <a:spcBef>
          <a:spcPct val="0"/>
        </a:spcBef>
        <a:spcAft>
          <a:spcPct val="0"/>
        </a:spcAft>
        <a:defRPr sz="2800" b="1">
          <a:solidFill>
            <a:srgbClr val="10BC45"/>
          </a:solidFill>
          <a:latin typeface="Arial" pitchFamily="34" charset="0"/>
        </a:defRPr>
      </a:lvl4pPr>
      <a:lvl5pPr algn="l" rtl="0" fontAlgn="base">
        <a:spcBef>
          <a:spcPct val="0"/>
        </a:spcBef>
        <a:spcAft>
          <a:spcPct val="0"/>
        </a:spcAft>
        <a:defRPr sz="2800" b="1">
          <a:solidFill>
            <a:srgbClr val="10BC45"/>
          </a:solidFill>
          <a:latin typeface="Arial" pitchFamily="34" charset="0"/>
        </a:defRPr>
      </a:lvl5pPr>
      <a:lvl6pPr marL="457200" algn="l" rtl="0" fontAlgn="base">
        <a:spcBef>
          <a:spcPct val="0"/>
        </a:spcBef>
        <a:spcAft>
          <a:spcPct val="0"/>
        </a:spcAft>
        <a:defRPr sz="2800" b="1">
          <a:solidFill>
            <a:srgbClr val="10BC45"/>
          </a:solidFill>
          <a:latin typeface="Arial" pitchFamily="34" charset="0"/>
        </a:defRPr>
      </a:lvl6pPr>
      <a:lvl7pPr marL="914400" algn="l" rtl="0" fontAlgn="base">
        <a:spcBef>
          <a:spcPct val="0"/>
        </a:spcBef>
        <a:spcAft>
          <a:spcPct val="0"/>
        </a:spcAft>
        <a:defRPr sz="2800" b="1">
          <a:solidFill>
            <a:srgbClr val="10BC45"/>
          </a:solidFill>
          <a:latin typeface="Arial" pitchFamily="34" charset="0"/>
        </a:defRPr>
      </a:lvl7pPr>
      <a:lvl8pPr marL="1371600" algn="l" rtl="0" fontAlgn="base">
        <a:spcBef>
          <a:spcPct val="0"/>
        </a:spcBef>
        <a:spcAft>
          <a:spcPct val="0"/>
        </a:spcAft>
        <a:defRPr sz="2800" b="1">
          <a:solidFill>
            <a:srgbClr val="10BC45"/>
          </a:solidFill>
          <a:latin typeface="Arial" pitchFamily="34" charset="0"/>
        </a:defRPr>
      </a:lvl8pPr>
      <a:lvl9pPr marL="1828800" algn="l" rtl="0" fontAlgn="base">
        <a:spcBef>
          <a:spcPct val="0"/>
        </a:spcBef>
        <a:spcAft>
          <a:spcPct val="0"/>
        </a:spcAft>
        <a:defRPr sz="2800" b="1">
          <a:solidFill>
            <a:srgbClr val="10BC45"/>
          </a:solidFill>
          <a:latin typeface="Arial" pitchFamily="34"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1506" name="Picture 13" descr="slide_backgroun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75" y="0"/>
            <a:ext cx="9140825"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Text Box 6"/>
          <p:cNvSpPr txBox="1">
            <a:spLocks noChangeArrowheads="1"/>
          </p:cNvSpPr>
          <p:nvPr/>
        </p:nvSpPr>
        <p:spPr bwMode="auto">
          <a:xfrm>
            <a:off x="828675" y="44450"/>
            <a:ext cx="6048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000066"/>
                </a:solidFill>
                <a:latin typeface="Arial" pitchFamily="34" charset="0"/>
              </a:defRPr>
            </a:lvl1pPr>
            <a:lvl2pPr marL="742950" indent="-285750">
              <a:defRPr sz="2400">
                <a:solidFill>
                  <a:srgbClr val="000066"/>
                </a:solidFill>
                <a:latin typeface="Arial" pitchFamily="34" charset="0"/>
              </a:defRPr>
            </a:lvl2pPr>
            <a:lvl3pPr marL="1143000" indent="-228600">
              <a:defRPr sz="2400">
                <a:solidFill>
                  <a:srgbClr val="000066"/>
                </a:solidFill>
                <a:latin typeface="Arial" pitchFamily="34" charset="0"/>
              </a:defRPr>
            </a:lvl3pPr>
            <a:lvl4pPr marL="1600200" indent="-228600">
              <a:defRPr sz="2400">
                <a:solidFill>
                  <a:srgbClr val="000066"/>
                </a:solidFill>
                <a:latin typeface="Arial" pitchFamily="34" charset="0"/>
              </a:defRPr>
            </a:lvl4pPr>
            <a:lvl5pPr marL="2057400" indent="-228600">
              <a:defRPr sz="2400">
                <a:solidFill>
                  <a:srgbClr val="000066"/>
                </a:solidFill>
                <a:latin typeface="Arial" pitchFamily="34" charset="0"/>
              </a:defRPr>
            </a:lvl5pPr>
            <a:lvl6pPr marL="2514600" indent="-228600" eaLnBrk="0" fontAlgn="base" hangingPunct="0">
              <a:spcBef>
                <a:spcPct val="0"/>
              </a:spcBef>
              <a:spcAft>
                <a:spcPct val="0"/>
              </a:spcAft>
              <a:defRPr sz="2400">
                <a:solidFill>
                  <a:srgbClr val="000066"/>
                </a:solidFill>
                <a:latin typeface="Arial" pitchFamily="34" charset="0"/>
              </a:defRPr>
            </a:lvl6pPr>
            <a:lvl7pPr marL="2971800" indent="-228600" eaLnBrk="0" fontAlgn="base" hangingPunct="0">
              <a:spcBef>
                <a:spcPct val="0"/>
              </a:spcBef>
              <a:spcAft>
                <a:spcPct val="0"/>
              </a:spcAft>
              <a:defRPr sz="2400">
                <a:solidFill>
                  <a:srgbClr val="000066"/>
                </a:solidFill>
                <a:latin typeface="Arial" pitchFamily="34" charset="0"/>
              </a:defRPr>
            </a:lvl7pPr>
            <a:lvl8pPr marL="3429000" indent="-228600" eaLnBrk="0" fontAlgn="base" hangingPunct="0">
              <a:spcBef>
                <a:spcPct val="0"/>
              </a:spcBef>
              <a:spcAft>
                <a:spcPct val="0"/>
              </a:spcAft>
              <a:defRPr sz="2400">
                <a:solidFill>
                  <a:srgbClr val="000066"/>
                </a:solidFill>
                <a:latin typeface="Arial" pitchFamily="34" charset="0"/>
              </a:defRPr>
            </a:lvl8pPr>
            <a:lvl9pPr marL="3886200" indent="-228600" eaLnBrk="0" fontAlgn="base" hangingPunct="0">
              <a:spcBef>
                <a:spcPct val="0"/>
              </a:spcBef>
              <a:spcAft>
                <a:spcPct val="0"/>
              </a:spcAft>
              <a:defRPr sz="2400">
                <a:solidFill>
                  <a:srgbClr val="000066"/>
                </a:solidFill>
                <a:latin typeface="Arial" pitchFamily="34" charset="0"/>
              </a:defRPr>
            </a:lvl9pPr>
          </a:lstStyle>
          <a:p>
            <a:pPr eaLnBrk="0" fontAlgn="base" hangingPunct="0">
              <a:spcBef>
                <a:spcPct val="50000"/>
              </a:spcBef>
              <a:spcAft>
                <a:spcPct val="0"/>
              </a:spcAft>
              <a:defRPr/>
            </a:pPr>
            <a:endParaRPr lang="en-GB" sz="2800" b="1" smtClean="0">
              <a:solidFill>
                <a:srgbClr val="5B0091"/>
              </a:solidFill>
              <a:cs typeface="Arial" pitchFamily="34" charset="0"/>
            </a:endParaRPr>
          </a:p>
        </p:txBody>
      </p:sp>
      <p:sp>
        <p:nvSpPr>
          <p:cNvPr id="21508" name="Rectangle 8"/>
          <p:cNvSpPr>
            <a:spLocks noGrp="1" noChangeArrowheads="1"/>
          </p:cNvSpPr>
          <p:nvPr>
            <p:ph type="title"/>
          </p:nvPr>
        </p:nvSpPr>
        <p:spPr bwMode="auto">
          <a:xfrm>
            <a:off x="233363" y="53975"/>
            <a:ext cx="773588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smtClean="0"/>
              <a:t>Click to edit Master title style</a:t>
            </a:r>
          </a:p>
        </p:txBody>
      </p:sp>
      <p:sp>
        <p:nvSpPr>
          <p:cNvPr id="369678" name="Text Box 14"/>
          <p:cNvSpPr txBox="1">
            <a:spLocks noChangeArrowheads="1"/>
          </p:cNvSpPr>
          <p:nvPr/>
        </p:nvSpPr>
        <p:spPr bwMode="auto">
          <a:xfrm>
            <a:off x="896938" y="6654800"/>
            <a:ext cx="655637" cy="244475"/>
          </a:xfrm>
          <a:prstGeom prst="rect">
            <a:avLst/>
          </a:prstGeom>
          <a:noFill/>
          <a:ln w="9525">
            <a:noFill/>
            <a:miter lim="800000"/>
            <a:headEnd/>
            <a:tailEnd/>
          </a:ln>
          <a:effectLst/>
        </p:spPr>
        <p:txBody>
          <a:bodyPr>
            <a:spAutoFit/>
          </a:bodyPr>
          <a:lstStyle>
            <a:lvl1pPr>
              <a:defRPr sz="2400">
                <a:solidFill>
                  <a:srgbClr val="000066"/>
                </a:solidFill>
                <a:latin typeface="Arial" pitchFamily="34" charset="0"/>
              </a:defRPr>
            </a:lvl1pPr>
            <a:lvl2pPr marL="742950" indent="-285750">
              <a:defRPr sz="2400">
                <a:solidFill>
                  <a:srgbClr val="000066"/>
                </a:solidFill>
                <a:latin typeface="Arial" pitchFamily="34" charset="0"/>
              </a:defRPr>
            </a:lvl2pPr>
            <a:lvl3pPr marL="1143000" indent="-228600">
              <a:defRPr sz="2400">
                <a:solidFill>
                  <a:srgbClr val="000066"/>
                </a:solidFill>
                <a:latin typeface="Arial" pitchFamily="34" charset="0"/>
              </a:defRPr>
            </a:lvl3pPr>
            <a:lvl4pPr marL="1600200" indent="-228600">
              <a:defRPr sz="2400">
                <a:solidFill>
                  <a:srgbClr val="000066"/>
                </a:solidFill>
                <a:latin typeface="Arial" pitchFamily="34" charset="0"/>
              </a:defRPr>
            </a:lvl4pPr>
            <a:lvl5pPr marL="2057400" indent="-228600">
              <a:defRPr sz="2400">
                <a:solidFill>
                  <a:srgbClr val="000066"/>
                </a:solidFill>
                <a:latin typeface="Arial" pitchFamily="34" charset="0"/>
              </a:defRPr>
            </a:lvl5pPr>
            <a:lvl6pPr marL="2514600" indent="-228600" eaLnBrk="0" fontAlgn="base" hangingPunct="0">
              <a:spcBef>
                <a:spcPct val="0"/>
              </a:spcBef>
              <a:spcAft>
                <a:spcPct val="0"/>
              </a:spcAft>
              <a:defRPr sz="2400">
                <a:solidFill>
                  <a:srgbClr val="000066"/>
                </a:solidFill>
                <a:latin typeface="Arial" pitchFamily="34" charset="0"/>
              </a:defRPr>
            </a:lvl6pPr>
            <a:lvl7pPr marL="2971800" indent="-228600" eaLnBrk="0" fontAlgn="base" hangingPunct="0">
              <a:spcBef>
                <a:spcPct val="0"/>
              </a:spcBef>
              <a:spcAft>
                <a:spcPct val="0"/>
              </a:spcAft>
              <a:defRPr sz="2400">
                <a:solidFill>
                  <a:srgbClr val="000066"/>
                </a:solidFill>
                <a:latin typeface="Arial" pitchFamily="34" charset="0"/>
              </a:defRPr>
            </a:lvl7pPr>
            <a:lvl8pPr marL="3429000" indent="-228600" eaLnBrk="0" fontAlgn="base" hangingPunct="0">
              <a:spcBef>
                <a:spcPct val="0"/>
              </a:spcBef>
              <a:spcAft>
                <a:spcPct val="0"/>
              </a:spcAft>
              <a:defRPr sz="2400">
                <a:solidFill>
                  <a:srgbClr val="000066"/>
                </a:solidFill>
                <a:latin typeface="Arial" pitchFamily="34" charset="0"/>
              </a:defRPr>
            </a:lvl8pPr>
            <a:lvl9pPr marL="3886200" indent="-228600" eaLnBrk="0" fontAlgn="base" hangingPunct="0">
              <a:spcBef>
                <a:spcPct val="0"/>
              </a:spcBef>
              <a:spcAft>
                <a:spcPct val="0"/>
              </a:spcAft>
              <a:defRPr sz="2400">
                <a:solidFill>
                  <a:srgbClr val="000066"/>
                </a:solidFill>
                <a:latin typeface="Arial" pitchFamily="34" charset="0"/>
              </a:defRPr>
            </a:lvl9pPr>
          </a:lstStyle>
          <a:p>
            <a:pPr algn="ctr" fontAlgn="base">
              <a:spcBef>
                <a:spcPct val="50000"/>
              </a:spcBef>
              <a:spcAft>
                <a:spcPct val="0"/>
              </a:spcAft>
              <a:defRPr/>
            </a:pPr>
            <a:fld id="{D792BEAB-F326-470D-8B68-08FD58797A14}" type="slidenum">
              <a:rPr lang="en-GB" sz="1000" smtClean="0">
                <a:solidFill>
                  <a:srgbClr val="5B0091"/>
                </a:solidFill>
                <a:cs typeface="Arial" pitchFamily="34" charset="0"/>
              </a:rPr>
              <a:pPr algn="ctr" fontAlgn="base">
                <a:spcBef>
                  <a:spcPct val="50000"/>
                </a:spcBef>
                <a:spcAft>
                  <a:spcPct val="0"/>
                </a:spcAft>
                <a:defRPr/>
              </a:pPr>
              <a:t>‹#›</a:t>
            </a:fld>
            <a:r>
              <a:rPr lang="en-GB" sz="1000" smtClean="0">
                <a:solidFill>
                  <a:srgbClr val="5B0091"/>
                </a:solidFill>
                <a:cs typeface="Arial" pitchFamily="34" charset="0"/>
              </a:rPr>
              <a:t> of 31</a:t>
            </a:r>
          </a:p>
        </p:txBody>
      </p:sp>
      <p:sp>
        <p:nvSpPr>
          <p:cNvPr id="369679" name="Text Box 15"/>
          <p:cNvSpPr txBox="1">
            <a:spLocks noChangeArrowheads="1"/>
          </p:cNvSpPr>
          <p:nvPr/>
        </p:nvSpPr>
        <p:spPr bwMode="auto">
          <a:xfrm>
            <a:off x="6445250" y="6654800"/>
            <a:ext cx="2133600" cy="244475"/>
          </a:xfrm>
          <a:prstGeom prst="rect">
            <a:avLst/>
          </a:prstGeom>
          <a:noFill/>
          <a:ln w="9525">
            <a:noFill/>
            <a:miter lim="800000"/>
            <a:headEnd/>
            <a:tailEnd/>
          </a:ln>
          <a:effectLst/>
        </p:spPr>
        <p:txBody>
          <a:bodyPr>
            <a:spAutoFit/>
          </a:bodyPr>
          <a:lstStyle>
            <a:lvl1pPr>
              <a:defRPr sz="2400">
                <a:solidFill>
                  <a:srgbClr val="000066"/>
                </a:solidFill>
                <a:latin typeface="Arial" pitchFamily="34" charset="0"/>
              </a:defRPr>
            </a:lvl1pPr>
            <a:lvl2pPr marL="742950" indent="-285750">
              <a:defRPr sz="2400">
                <a:solidFill>
                  <a:srgbClr val="000066"/>
                </a:solidFill>
                <a:latin typeface="Arial" pitchFamily="34" charset="0"/>
              </a:defRPr>
            </a:lvl2pPr>
            <a:lvl3pPr marL="1143000" indent="-228600">
              <a:defRPr sz="2400">
                <a:solidFill>
                  <a:srgbClr val="000066"/>
                </a:solidFill>
                <a:latin typeface="Arial" pitchFamily="34" charset="0"/>
              </a:defRPr>
            </a:lvl3pPr>
            <a:lvl4pPr marL="1600200" indent="-228600">
              <a:defRPr sz="2400">
                <a:solidFill>
                  <a:srgbClr val="000066"/>
                </a:solidFill>
                <a:latin typeface="Arial" pitchFamily="34" charset="0"/>
              </a:defRPr>
            </a:lvl4pPr>
            <a:lvl5pPr marL="2057400" indent="-228600">
              <a:defRPr sz="2400">
                <a:solidFill>
                  <a:srgbClr val="000066"/>
                </a:solidFill>
                <a:latin typeface="Arial" pitchFamily="34" charset="0"/>
              </a:defRPr>
            </a:lvl5pPr>
            <a:lvl6pPr marL="2514600" indent="-228600" eaLnBrk="0" fontAlgn="base" hangingPunct="0">
              <a:spcBef>
                <a:spcPct val="0"/>
              </a:spcBef>
              <a:spcAft>
                <a:spcPct val="0"/>
              </a:spcAft>
              <a:defRPr sz="2400">
                <a:solidFill>
                  <a:srgbClr val="000066"/>
                </a:solidFill>
                <a:latin typeface="Arial" pitchFamily="34" charset="0"/>
              </a:defRPr>
            </a:lvl6pPr>
            <a:lvl7pPr marL="2971800" indent="-228600" eaLnBrk="0" fontAlgn="base" hangingPunct="0">
              <a:spcBef>
                <a:spcPct val="0"/>
              </a:spcBef>
              <a:spcAft>
                <a:spcPct val="0"/>
              </a:spcAft>
              <a:defRPr sz="2400">
                <a:solidFill>
                  <a:srgbClr val="000066"/>
                </a:solidFill>
                <a:latin typeface="Arial" pitchFamily="34" charset="0"/>
              </a:defRPr>
            </a:lvl7pPr>
            <a:lvl8pPr marL="3429000" indent="-228600" eaLnBrk="0" fontAlgn="base" hangingPunct="0">
              <a:spcBef>
                <a:spcPct val="0"/>
              </a:spcBef>
              <a:spcAft>
                <a:spcPct val="0"/>
              </a:spcAft>
              <a:defRPr sz="2400">
                <a:solidFill>
                  <a:srgbClr val="000066"/>
                </a:solidFill>
                <a:latin typeface="Arial" pitchFamily="34" charset="0"/>
              </a:defRPr>
            </a:lvl8pPr>
            <a:lvl9pPr marL="3886200" indent="-228600" eaLnBrk="0" fontAlgn="base" hangingPunct="0">
              <a:spcBef>
                <a:spcPct val="0"/>
              </a:spcBef>
              <a:spcAft>
                <a:spcPct val="0"/>
              </a:spcAft>
              <a:defRPr sz="2400">
                <a:solidFill>
                  <a:srgbClr val="000066"/>
                </a:solidFill>
                <a:latin typeface="Arial" pitchFamily="34" charset="0"/>
              </a:defRPr>
            </a:lvl9pPr>
          </a:lstStyle>
          <a:p>
            <a:pPr algn="r" eaLnBrk="0" fontAlgn="base" hangingPunct="0">
              <a:spcBef>
                <a:spcPct val="0"/>
              </a:spcBef>
              <a:spcAft>
                <a:spcPct val="0"/>
              </a:spcAft>
              <a:defRPr/>
            </a:pPr>
            <a:r>
              <a:rPr lang="en-GB" sz="1000" smtClean="0">
                <a:solidFill>
                  <a:srgbClr val="5B0091"/>
                </a:solidFill>
                <a:cs typeface="Arial" pitchFamily="34" charset="0"/>
              </a:rPr>
              <a:t>© Boardworks Ltd 2011</a:t>
            </a:r>
          </a:p>
        </p:txBody>
      </p:sp>
      <p:pic>
        <p:nvPicPr>
          <p:cNvPr id="21511" name="Picture 16" descr="back_arrow_trans">
            <a:hlinkClick r:id="" action="ppaction://hlinkshowjump?jump=previousslide"/>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7950" y="6167438"/>
            <a:ext cx="630238"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2" name="Picture 23" descr="forward_arrow_grey">
            <a:hlinkClick r:id="" action="ppaction://hlinkshowjump?jump=nextslide"/>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447088" y="6167438"/>
            <a:ext cx="63023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42856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iming>
    <p:tnLst>
      <p:par>
        <p:cTn id="1" dur="indefinite" restart="never" nodeType="tmRoot"/>
      </p:par>
    </p:tnLst>
  </p:timing>
  <p:txStyles>
    <p:titleStyle>
      <a:lvl1pPr algn="l" rtl="0" eaLnBrk="0" fontAlgn="base" hangingPunct="0">
        <a:spcBef>
          <a:spcPct val="0"/>
        </a:spcBef>
        <a:spcAft>
          <a:spcPct val="0"/>
        </a:spcAft>
        <a:defRPr sz="2800" b="1">
          <a:solidFill>
            <a:srgbClr val="10BC45"/>
          </a:solidFill>
          <a:latin typeface="+mj-lt"/>
          <a:ea typeface="+mj-ea"/>
          <a:cs typeface="+mj-cs"/>
        </a:defRPr>
      </a:lvl1pPr>
      <a:lvl2pPr algn="l" rtl="0" eaLnBrk="0" fontAlgn="base" hangingPunct="0">
        <a:spcBef>
          <a:spcPct val="0"/>
        </a:spcBef>
        <a:spcAft>
          <a:spcPct val="0"/>
        </a:spcAft>
        <a:defRPr sz="2800" b="1">
          <a:solidFill>
            <a:srgbClr val="10BC45"/>
          </a:solidFill>
          <a:latin typeface="Arial" charset="0"/>
        </a:defRPr>
      </a:lvl2pPr>
      <a:lvl3pPr algn="l" rtl="0" eaLnBrk="0" fontAlgn="base" hangingPunct="0">
        <a:spcBef>
          <a:spcPct val="0"/>
        </a:spcBef>
        <a:spcAft>
          <a:spcPct val="0"/>
        </a:spcAft>
        <a:defRPr sz="2800" b="1">
          <a:solidFill>
            <a:srgbClr val="10BC45"/>
          </a:solidFill>
          <a:latin typeface="Arial" charset="0"/>
        </a:defRPr>
      </a:lvl3pPr>
      <a:lvl4pPr algn="l" rtl="0" eaLnBrk="0" fontAlgn="base" hangingPunct="0">
        <a:spcBef>
          <a:spcPct val="0"/>
        </a:spcBef>
        <a:spcAft>
          <a:spcPct val="0"/>
        </a:spcAft>
        <a:defRPr sz="2800" b="1">
          <a:solidFill>
            <a:srgbClr val="10BC45"/>
          </a:solidFill>
          <a:latin typeface="Arial" charset="0"/>
        </a:defRPr>
      </a:lvl4pPr>
      <a:lvl5pPr algn="l" rtl="0" eaLnBrk="0" fontAlgn="base" hangingPunct="0">
        <a:spcBef>
          <a:spcPct val="0"/>
        </a:spcBef>
        <a:spcAft>
          <a:spcPct val="0"/>
        </a:spcAft>
        <a:defRPr sz="2800" b="1">
          <a:solidFill>
            <a:srgbClr val="10BC45"/>
          </a:solidFill>
          <a:latin typeface="Arial" charset="0"/>
        </a:defRPr>
      </a:lvl5pPr>
      <a:lvl6pPr marL="457200" algn="l" rtl="0" fontAlgn="base">
        <a:spcBef>
          <a:spcPct val="0"/>
        </a:spcBef>
        <a:spcAft>
          <a:spcPct val="0"/>
        </a:spcAft>
        <a:defRPr sz="2800" b="1">
          <a:solidFill>
            <a:srgbClr val="10BC45"/>
          </a:solidFill>
          <a:latin typeface="Arial" charset="0"/>
        </a:defRPr>
      </a:lvl6pPr>
      <a:lvl7pPr marL="914400" algn="l" rtl="0" fontAlgn="base">
        <a:spcBef>
          <a:spcPct val="0"/>
        </a:spcBef>
        <a:spcAft>
          <a:spcPct val="0"/>
        </a:spcAft>
        <a:defRPr sz="2800" b="1">
          <a:solidFill>
            <a:srgbClr val="10BC45"/>
          </a:solidFill>
          <a:latin typeface="Arial" charset="0"/>
        </a:defRPr>
      </a:lvl7pPr>
      <a:lvl8pPr marL="1371600" algn="l" rtl="0" fontAlgn="base">
        <a:spcBef>
          <a:spcPct val="0"/>
        </a:spcBef>
        <a:spcAft>
          <a:spcPct val="0"/>
        </a:spcAft>
        <a:defRPr sz="2800" b="1">
          <a:solidFill>
            <a:srgbClr val="10BC45"/>
          </a:solidFill>
          <a:latin typeface="Arial" charset="0"/>
        </a:defRPr>
      </a:lvl8pPr>
      <a:lvl9pPr marL="1828800" algn="l" rtl="0" fontAlgn="base">
        <a:spcBef>
          <a:spcPct val="0"/>
        </a:spcBef>
        <a:spcAft>
          <a:spcPct val="0"/>
        </a:spcAft>
        <a:defRPr sz="2800" b="1">
          <a:solidFill>
            <a:srgbClr val="10BC45"/>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2" descr="Cells contents master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Text Box 6"/>
          <p:cNvSpPr txBox="1">
            <a:spLocks noChangeArrowheads="1"/>
          </p:cNvSpPr>
          <p:nvPr/>
        </p:nvSpPr>
        <p:spPr bwMode="auto">
          <a:xfrm>
            <a:off x="828675" y="44450"/>
            <a:ext cx="6048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000066"/>
                </a:solidFill>
                <a:latin typeface="Arial" pitchFamily="34" charset="0"/>
              </a:defRPr>
            </a:lvl1pPr>
            <a:lvl2pPr marL="742950" indent="-285750">
              <a:defRPr sz="2400">
                <a:solidFill>
                  <a:srgbClr val="000066"/>
                </a:solidFill>
                <a:latin typeface="Arial" pitchFamily="34" charset="0"/>
              </a:defRPr>
            </a:lvl2pPr>
            <a:lvl3pPr marL="1143000" indent="-228600">
              <a:defRPr sz="2400">
                <a:solidFill>
                  <a:srgbClr val="000066"/>
                </a:solidFill>
                <a:latin typeface="Arial" pitchFamily="34" charset="0"/>
              </a:defRPr>
            </a:lvl3pPr>
            <a:lvl4pPr marL="1600200" indent="-228600">
              <a:defRPr sz="2400">
                <a:solidFill>
                  <a:srgbClr val="000066"/>
                </a:solidFill>
                <a:latin typeface="Arial" pitchFamily="34" charset="0"/>
              </a:defRPr>
            </a:lvl4pPr>
            <a:lvl5pPr marL="2057400" indent="-228600">
              <a:defRPr sz="2400">
                <a:solidFill>
                  <a:srgbClr val="000066"/>
                </a:solidFill>
                <a:latin typeface="Arial" pitchFamily="34" charset="0"/>
              </a:defRPr>
            </a:lvl5pPr>
            <a:lvl6pPr marL="2514600" indent="-228600" eaLnBrk="0" fontAlgn="base" hangingPunct="0">
              <a:spcBef>
                <a:spcPct val="0"/>
              </a:spcBef>
              <a:spcAft>
                <a:spcPct val="0"/>
              </a:spcAft>
              <a:defRPr sz="2400">
                <a:solidFill>
                  <a:srgbClr val="000066"/>
                </a:solidFill>
                <a:latin typeface="Arial" pitchFamily="34" charset="0"/>
              </a:defRPr>
            </a:lvl6pPr>
            <a:lvl7pPr marL="2971800" indent="-228600" eaLnBrk="0" fontAlgn="base" hangingPunct="0">
              <a:spcBef>
                <a:spcPct val="0"/>
              </a:spcBef>
              <a:spcAft>
                <a:spcPct val="0"/>
              </a:spcAft>
              <a:defRPr sz="2400">
                <a:solidFill>
                  <a:srgbClr val="000066"/>
                </a:solidFill>
                <a:latin typeface="Arial" pitchFamily="34" charset="0"/>
              </a:defRPr>
            </a:lvl7pPr>
            <a:lvl8pPr marL="3429000" indent="-228600" eaLnBrk="0" fontAlgn="base" hangingPunct="0">
              <a:spcBef>
                <a:spcPct val="0"/>
              </a:spcBef>
              <a:spcAft>
                <a:spcPct val="0"/>
              </a:spcAft>
              <a:defRPr sz="2400">
                <a:solidFill>
                  <a:srgbClr val="000066"/>
                </a:solidFill>
                <a:latin typeface="Arial" pitchFamily="34" charset="0"/>
              </a:defRPr>
            </a:lvl8pPr>
            <a:lvl9pPr marL="3886200" indent="-228600" eaLnBrk="0" fontAlgn="base" hangingPunct="0">
              <a:spcBef>
                <a:spcPct val="0"/>
              </a:spcBef>
              <a:spcAft>
                <a:spcPct val="0"/>
              </a:spcAft>
              <a:defRPr sz="2400">
                <a:solidFill>
                  <a:srgbClr val="000066"/>
                </a:solidFill>
                <a:latin typeface="Arial" pitchFamily="34" charset="0"/>
              </a:defRPr>
            </a:lvl9pPr>
          </a:lstStyle>
          <a:p>
            <a:pPr eaLnBrk="0" fontAlgn="base" hangingPunct="0">
              <a:spcBef>
                <a:spcPct val="50000"/>
              </a:spcBef>
              <a:spcAft>
                <a:spcPct val="0"/>
              </a:spcAft>
              <a:defRPr/>
            </a:pPr>
            <a:endParaRPr lang="en-GB" sz="2800" b="1" smtClean="0">
              <a:solidFill>
                <a:srgbClr val="5B0091"/>
              </a:solidFill>
              <a:cs typeface="Arial" pitchFamily="34" charset="0"/>
            </a:endParaRPr>
          </a:p>
        </p:txBody>
      </p:sp>
      <p:sp>
        <p:nvSpPr>
          <p:cNvPr id="369678" name="Text Box 14"/>
          <p:cNvSpPr txBox="1">
            <a:spLocks noChangeArrowheads="1"/>
          </p:cNvSpPr>
          <p:nvPr/>
        </p:nvSpPr>
        <p:spPr bwMode="auto">
          <a:xfrm>
            <a:off x="896938" y="6654800"/>
            <a:ext cx="655637" cy="244475"/>
          </a:xfrm>
          <a:prstGeom prst="rect">
            <a:avLst/>
          </a:prstGeom>
          <a:noFill/>
          <a:ln w="9525">
            <a:noFill/>
            <a:miter lim="800000"/>
            <a:headEnd/>
            <a:tailEnd/>
          </a:ln>
          <a:effectLst/>
        </p:spPr>
        <p:txBody>
          <a:bodyPr>
            <a:spAutoFit/>
          </a:bodyPr>
          <a:lstStyle>
            <a:lvl1pPr>
              <a:defRPr sz="2400">
                <a:solidFill>
                  <a:srgbClr val="000066"/>
                </a:solidFill>
                <a:latin typeface="Arial" pitchFamily="34" charset="0"/>
              </a:defRPr>
            </a:lvl1pPr>
            <a:lvl2pPr marL="742950" indent="-285750">
              <a:defRPr sz="2400">
                <a:solidFill>
                  <a:srgbClr val="000066"/>
                </a:solidFill>
                <a:latin typeface="Arial" pitchFamily="34" charset="0"/>
              </a:defRPr>
            </a:lvl2pPr>
            <a:lvl3pPr marL="1143000" indent="-228600">
              <a:defRPr sz="2400">
                <a:solidFill>
                  <a:srgbClr val="000066"/>
                </a:solidFill>
                <a:latin typeface="Arial" pitchFamily="34" charset="0"/>
              </a:defRPr>
            </a:lvl3pPr>
            <a:lvl4pPr marL="1600200" indent="-228600">
              <a:defRPr sz="2400">
                <a:solidFill>
                  <a:srgbClr val="000066"/>
                </a:solidFill>
                <a:latin typeface="Arial" pitchFamily="34" charset="0"/>
              </a:defRPr>
            </a:lvl4pPr>
            <a:lvl5pPr marL="2057400" indent="-228600">
              <a:defRPr sz="2400">
                <a:solidFill>
                  <a:srgbClr val="000066"/>
                </a:solidFill>
                <a:latin typeface="Arial" pitchFamily="34" charset="0"/>
              </a:defRPr>
            </a:lvl5pPr>
            <a:lvl6pPr marL="2514600" indent="-228600" eaLnBrk="0" fontAlgn="base" hangingPunct="0">
              <a:spcBef>
                <a:spcPct val="0"/>
              </a:spcBef>
              <a:spcAft>
                <a:spcPct val="0"/>
              </a:spcAft>
              <a:defRPr sz="2400">
                <a:solidFill>
                  <a:srgbClr val="000066"/>
                </a:solidFill>
                <a:latin typeface="Arial" pitchFamily="34" charset="0"/>
              </a:defRPr>
            </a:lvl6pPr>
            <a:lvl7pPr marL="2971800" indent="-228600" eaLnBrk="0" fontAlgn="base" hangingPunct="0">
              <a:spcBef>
                <a:spcPct val="0"/>
              </a:spcBef>
              <a:spcAft>
                <a:spcPct val="0"/>
              </a:spcAft>
              <a:defRPr sz="2400">
                <a:solidFill>
                  <a:srgbClr val="000066"/>
                </a:solidFill>
                <a:latin typeface="Arial" pitchFamily="34" charset="0"/>
              </a:defRPr>
            </a:lvl7pPr>
            <a:lvl8pPr marL="3429000" indent="-228600" eaLnBrk="0" fontAlgn="base" hangingPunct="0">
              <a:spcBef>
                <a:spcPct val="0"/>
              </a:spcBef>
              <a:spcAft>
                <a:spcPct val="0"/>
              </a:spcAft>
              <a:defRPr sz="2400">
                <a:solidFill>
                  <a:srgbClr val="000066"/>
                </a:solidFill>
                <a:latin typeface="Arial" pitchFamily="34" charset="0"/>
              </a:defRPr>
            </a:lvl8pPr>
            <a:lvl9pPr marL="3886200" indent="-228600" eaLnBrk="0" fontAlgn="base" hangingPunct="0">
              <a:spcBef>
                <a:spcPct val="0"/>
              </a:spcBef>
              <a:spcAft>
                <a:spcPct val="0"/>
              </a:spcAft>
              <a:defRPr sz="2400">
                <a:solidFill>
                  <a:srgbClr val="000066"/>
                </a:solidFill>
                <a:latin typeface="Arial" pitchFamily="34" charset="0"/>
              </a:defRPr>
            </a:lvl9pPr>
          </a:lstStyle>
          <a:p>
            <a:pPr algn="ctr" fontAlgn="base">
              <a:spcBef>
                <a:spcPct val="50000"/>
              </a:spcBef>
              <a:spcAft>
                <a:spcPct val="0"/>
              </a:spcAft>
              <a:defRPr/>
            </a:pPr>
            <a:fld id="{10D41059-5822-4D2E-872D-7F58BF3A7D02}" type="slidenum">
              <a:rPr lang="en-GB" sz="1000" smtClean="0">
                <a:solidFill>
                  <a:srgbClr val="5B0091"/>
                </a:solidFill>
                <a:cs typeface="Arial" pitchFamily="34" charset="0"/>
              </a:rPr>
              <a:pPr algn="ctr" fontAlgn="base">
                <a:spcBef>
                  <a:spcPct val="50000"/>
                </a:spcBef>
                <a:spcAft>
                  <a:spcPct val="0"/>
                </a:spcAft>
                <a:defRPr/>
              </a:pPr>
              <a:t>‹#›</a:t>
            </a:fld>
            <a:r>
              <a:rPr lang="en-GB" sz="1000" smtClean="0">
                <a:solidFill>
                  <a:srgbClr val="5B0091"/>
                </a:solidFill>
                <a:cs typeface="Arial" pitchFamily="34" charset="0"/>
              </a:rPr>
              <a:t> of 31</a:t>
            </a:r>
          </a:p>
        </p:txBody>
      </p:sp>
      <p:sp>
        <p:nvSpPr>
          <p:cNvPr id="369679" name="Text Box 15"/>
          <p:cNvSpPr txBox="1">
            <a:spLocks noChangeArrowheads="1"/>
          </p:cNvSpPr>
          <p:nvPr/>
        </p:nvSpPr>
        <p:spPr bwMode="auto">
          <a:xfrm>
            <a:off x="6445250" y="6654800"/>
            <a:ext cx="2133600" cy="244475"/>
          </a:xfrm>
          <a:prstGeom prst="rect">
            <a:avLst/>
          </a:prstGeom>
          <a:noFill/>
          <a:ln w="9525">
            <a:noFill/>
            <a:miter lim="800000"/>
            <a:headEnd/>
            <a:tailEnd/>
          </a:ln>
          <a:effectLst/>
        </p:spPr>
        <p:txBody>
          <a:bodyPr>
            <a:spAutoFit/>
          </a:bodyPr>
          <a:lstStyle>
            <a:lvl1pPr>
              <a:defRPr sz="2400">
                <a:solidFill>
                  <a:srgbClr val="000066"/>
                </a:solidFill>
                <a:latin typeface="Arial" pitchFamily="34" charset="0"/>
              </a:defRPr>
            </a:lvl1pPr>
            <a:lvl2pPr marL="742950" indent="-285750">
              <a:defRPr sz="2400">
                <a:solidFill>
                  <a:srgbClr val="000066"/>
                </a:solidFill>
                <a:latin typeface="Arial" pitchFamily="34" charset="0"/>
              </a:defRPr>
            </a:lvl2pPr>
            <a:lvl3pPr marL="1143000" indent="-228600">
              <a:defRPr sz="2400">
                <a:solidFill>
                  <a:srgbClr val="000066"/>
                </a:solidFill>
                <a:latin typeface="Arial" pitchFamily="34" charset="0"/>
              </a:defRPr>
            </a:lvl3pPr>
            <a:lvl4pPr marL="1600200" indent="-228600">
              <a:defRPr sz="2400">
                <a:solidFill>
                  <a:srgbClr val="000066"/>
                </a:solidFill>
                <a:latin typeface="Arial" pitchFamily="34" charset="0"/>
              </a:defRPr>
            </a:lvl4pPr>
            <a:lvl5pPr marL="2057400" indent="-228600">
              <a:defRPr sz="2400">
                <a:solidFill>
                  <a:srgbClr val="000066"/>
                </a:solidFill>
                <a:latin typeface="Arial" pitchFamily="34" charset="0"/>
              </a:defRPr>
            </a:lvl5pPr>
            <a:lvl6pPr marL="2514600" indent="-228600" eaLnBrk="0" fontAlgn="base" hangingPunct="0">
              <a:spcBef>
                <a:spcPct val="0"/>
              </a:spcBef>
              <a:spcAft>
                <a:spcPct val="0"/>
              </a:spcAft>
              <a:defRPr sz="2400">
                <a:solidFill>
                  <a:srgbClr val="000066"/>
                </a:solidFill>
                <a:latin typeface="Arial" pitchFamily="34" charset="0"/>
              </a:defRPr>
            </a:lvl6pPr>
            <a:lvl7pPr marL="2971800" indent="-228600" eaLnBrk="0" fontAlgn="base" hangingPunct="0">
              <a:spcBef>
                <a:spcPct val="0"/>
              </a:spcBef>
              <a:spcAft>
                <a:spcPct val="0"/>
              </a:spcAft>
              <a:defRPr sz="2400">
                <a:solidFill>
                  <a:srgbClr val="000066"/>
                </a:solidFill>
                <a:latin typeface="Arial" pitchFamily="34" charset="0"/>
              </a:defRPr>
            </a:lvl7pPr>
            <a:lvl8pPr marL="3429000" indent="-228600" eaLnBrk="0" fontAlgn="base" hangingPunct="0">
              <a:spcBef>
                <a:spcPct val="0"/>
              </a:spcBef>
              <a:spcAft>
                <a:spcPct val="0"/>
              </a:spcAft>
              <a:defRPr sz="2400">
                <a:solidFill>
                  <a:srgbClr val="000066"/>
                </a:solidFill>
                <a:latin typeface="Arial" pitchFamily="34" charset="0"/>
              </a:defRPr>
            </a:lvl8pPr>
            <a:lvl9pPr marL="3886200" indent="-228600" eaLnBrk="0" fontAlgn="base" hangingPunct="0">
              <a:spcBef>
                <a:spcPct val="0"/>
              </a:spcBef>
              <a:spcAft>
                <a:spcPct val="0"/>
              </a:spcAft>
              <a:defRPr sz="2400">
                <a:solidFill>
                  <a:srgbClr val="000066"/>
                </a:solidFill>
                <a:latin typeface="Arial" pitchFamily="34" charset="0"/>
              </a:defRPr>
            </a:lvl9pPr>
          </a:lstStyle>
          <a:p>
            <a:pPr algn="r" eaLnBrk="0" fontAlgn="base" hangingPunct="0">
              <a:spcBef>
                <a:spcPct val="0"/>
              </a:spcBef>
              <a:spcAft>
                <a:spcPct val="0"/>
              </a:spcAft>
              <a:defRPr/>
            </a:pPr>
            <a:r>
              <a:rPr lang="en-GB" sz="1000" smtClean="0">
                <a:solidFill>
                  <a:srgbClr val="5B0091"/>
                </a:solidFill>
                <a:cs typeface="Arial" pitchFamily="34" charset="0"/>
              </a:rPr>
              <a:t>© Boardworks Ltd 2011</a:t>
            </a:r>
          </a:p>
        </p:txBody>
      </p:sp>
      <p:pic>
        <p:nvPicPr>
          <p:cNvPr id="22534" name="Picture 16" descr="back_arrow_trans">
            <a:hlinkClick r:id="" action="ppaction://hlinkshowjump?jump=previousslide"/>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7950" y="6167438"/>
            <a:ext cx="630238"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Picture 23" descr="forward_arrow_grey">
            <a:hlinkClick r:id="" action="ppaction://hlinkshowjump?jump=nextslide"/>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447088" y="6167438"/>
            <a:ext cx="63023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2636608"/>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Lst>
  <p:timing>
    <p:tnLst>
      <p:par>
        <p:cTn id="1" dur="indefinite" restart="never" nodeType="tmRoot"/>
      </p:par>
    </p:tnLst>
  </p:timing>
  <p:txStyles>
    <p:titleStyle>
      <a:lvl1pPr algn="l" rtl="0" eaLnBrk="0" fontAlgn="base" hangingPunct="0">
        <a:spcBef>
          <a:spcPct val="0"/>
        </a:spcBef>
        <a:spcAft>
          <a:spcPct val="0"/>
        </a:spcAft>
        <a:defRPr sz="2800" b="1">
          <a:solidFill>
            <a:srgbClr val="10BC45"/>
          </a:solidFill>
          <a:latin typeface="+mj-lt"/>
          <a:ea typeface="+mj-ea"/>
          <a:cs typeface="+mj-cs"/>
        </a:defRPr>
      </a:lvl1pPr>
      <a:lvl2pPr algn="l" rtl="0" eaLnBrk="0" fontAlgn="base" hangingPunct="0">
        <a:spcBef>
          <a:spcPct val="0"/>
        </a:spcBef>
        <a:spcAft>
          <a:spcPct val="0"/>
        </a:spcAft>
        <a:defRPr sz="2800" b="1">
          <a:solidFill>
            <a:srgbClr val="10BC45"/>
          </a:solidFill>
          <a:latin typeface="Arial" pitchFamily="34" charset="0"/>
        </a:defRPr>
      </a:lvl2pPr>
      <a:lvl3pPr algn="l" rtl="0" eaLnBrk="0" fontAlgn="base" hangingPunct="0">
        <a:spcBef>
          <a:spcPct val="0"/>
        </a:spcBef>
        <a:spcAft>
          <a:spcPct val="0"/>
        </a:spcAft>
        <a:defRPr sz="2800" b="1">
          <a:solidFill>
            <a:srgbClr val="10BC45"/>
          </a:solidFill>
          <a:latin typeface="Arial" pitchFamily="34" charset="0"/>
        </a:defRPr>
      </a:lvl3pPr>
      <a:lvl4pPr algn="l" rtl="0" eaLnBrk="0" fontAlgn="base" hangingPunct="0">
        <a:spcBef>
          <a:spcPct val="0"/>
        </a:spcBef>
        <a:spcAft>
          <a:spcPct val="0"/>
        </a:spcAft>
        <a:defRPr sz="2800" b="1">
          <a:solidFill>
            <a:srgbClr val="10BC45"/>
          </a:solidFill>
          <a:latin typeface="Arial" pitchFamily="34" charset="0"/>
        </a:defRPr>
      </a:lvl4pPr>
      <a:lvl5pPr algn="l" rtl="0" eaLnBrk="0" fontAlgn="base" hangingPunct="0">
        <a:spcBef>
          <a:spcPct val="0"/>
        </a:spcBef>
        <a:spcAft>
          <a:spcPct val="0"/>
        </a:spcAft>
        <a:defRPr sz="2800" b="1">
          <a:solidFill>
            <a:srgbClr val="10BC45"/>
          </a:solidFill>
          <a:latin typeface="Arial" pitchFamily="34" charset="0"/>
        </a:defRPr>
      </a:lvl5pPr>
      <a:lvl6pPr marL="457200" algn="l" rtl="0" fontAlgn="base">
        <a:spcBef>
          <a:spcPct val="0"/>
        </a:spcBef>
        <a:spcAft>
          <a:spcPct val="0"/>
        </a:spcAft>
        <a:defRPr sz="2800" b="1">
          <a:solidFill>
            <a:srgbClr val="10BC45"/>
          </a:solidFill>
          <a:latin typeface="Arial" pitchFamily="34" charset="0"/>
        </a:defRPr>
      </a:lvl6pPr>
      <a:lvl7pPr marL="914400" algn="l" rtl="0" fontAlgn="base">
        <a:spcBef>
          <a:spcPct val="0"/>
        </a:spcBef>
        <a:spcAft>
          <a:spcPct val="0"/>
        </a:spcAft>
        <a:defRPr sz="2800" b="1">
          <a:solidFill>
            <a:srgbClr val="10BC45"/>
          </a:solidFill>
          <a:latin typeface="Arial" pitchFamily="34" charset="0"/>
        </a:defRPr>
      </a:lvl7pPr>
      <a:lvl8pPr marL="1371600" algn="l" rtl="0" fontAlgn="base">
        <a:spcBef>
          <a:spcPct val="0"/>
        </a:spcBef>
        <a:spcAft>
          <a:spcPct val="0"/>
        </a:spcAft>
        <a:defRPr sz="2800" b="1">
          <a:solidFill>
            <a:srgbClr val="10BC45"/>
          </a:solidFill>
          <a:latin typeface="Arial" pitchFamily="34" charset="0"/>
        </a:defRPr>
      </a:lvl8pPr>
      <a:lvl9pPr marL="1828800" algn="l" rtl="0" fontAlgn="base">
        <a:spcBef>
          <a:spcPct val="0"/>
        </a:spcBef>
        <a:spcAft>
          <a:spcPct val="0"/>
        </a:spcAft>
        <a:defRPr sz="2800" b="1">
          <a:solidFill>
            <a:srgbClr val="10BC45"/>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3554" name="Picture 8" descr="Cells contents master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Text Box 6"/>
          <p:cNvSpPr txBox="1">
            <a:spLocks noChangeArrowheads="1"/>
          </p:cNvSpPr>
          <p:nvPr/>
        </p:nvSpPr>
        <p:spPr bwMode="auto">
          <a:xfrm>
            <a:off x="828675" y="44450"/>
            <a:ext cx="6048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000066"/>
                </a:solidFill>
                <a:latin typeface="Arial" pitchFamily="34" charset="0"/>
              </a:defRPr>
            </a:lvl1pPr>
            <a:lvl2pPr marL="742950" indent="-285750">
              <a:defRPr sz="2400">
                <a:solidFill>
                  <a:srgbClr val="000066"/>
                </a:solidFill>
                <a:latin typeface="Arial" pitchFamily="34" charset="0"/>
              </a:defRPr>
            </a:lvl2pPr>
            <a:lvl3pPr marL="1143000" indent="-228600">
              <a:defRPr sz="2400">
                <a:solidFill>
                  <a:srgbClr val="000066"/>
                </a:solidFill>
                <a:latin typeface="Arial" pitchFamily="34" charset="0"/>
              </a:defRPr>
            </a:lvl3pPr>
            <a:lvl4pPr marL="1600200" indent="-228600">
              <a:defRPr sz="2400">
                <a:solidFill>
                  <a:srgbClr val="000066"/>
                </a:solidFill>
                <a:latin typeface="Arial" pitchFamily="34" charset="0"/>
              </a:defRPr>
            </a:lvl4pPr>
            <a:lvl5pPr marL="2057400" indent="-228600">
              <a:defRPr sz="2400">
                <a:solidFill>
                  <a:srgbClr val="000066"/>
                </a:solidFill>
                <a:latin typeface="Arial" pitchFamily="34" charset="0"/>
              </a:defRPr>
            </a:lvl5pPr>
            <a:lvl6pPr marL="2514600" indent="-228600" eaLnBrk="0" fontAlgn="base" hangingPunct="0">
              <a:spcBef>
                <a:spcPct val="0"/>
              </a:spcBef>
              <a:spcAft>
                <a:spcPct val="0"/>
              </a:spcAft>
              <a:defRPr sz="2400">
                <a:solidFill>
                  <a:srgbClr val="000066"/>
                </a:solidFill>
                <a:latin typeface="Arial" pitchFamily="34" charset="0"/>
              </a:defRPr>
            </a:lvl6pPr>
            <a:lvl7pPr marL="2971800" indent="-228600" eaLnBrk="0" fontAlgn="base" hangingPunct="0">
              <a:spcBef>
                <a:spcPct val="0"/>
              </a:spcBef>
              <a:spcAft>
                <a:spcPct val="0"/>
              </a:spcAft>
              <a:defRPr sz="2400">
                <a:solidFill>
                  <a:srgbClr val="000066"/>
                </a:solidFill>
                <a:latin typeface="Arial" pitchFamily="34" charset="0"/>
              </a:defRPr>
            </a:lvl7pPr>
            <a:lvl8pPr marL="3429000" indent="-228600" eaLnBrk="0" fontAlgn="base" hangingPunct="0">
              <a:spcBef>
                <a:spcPct val="0"/>
              </a:spcBef>
              <a:spcAft>
                <a:spcPct val="0"/>
              </a:spcAft>
              <a:defRPr sz="2400">
                <a:solidFill>
                  <a:srgbClr val="000066"/>
                </a:solidFill>
                <a:latin typeface="Arial" pitchFamily="34" charset="0"/>
              </a:defRPr>
            </a:lvl8pPr>
            <a:lvl9pPr marL="3886200" indent="-228600" eaLnBrk="0" fontAlgn="base" hangingPunct="0">
              <a:spcBef>
                <a:spcPct val="0"/>
              </a:spcBef>
              <a:spcAft>
                <a:spcPct val="0"/>
              </a:spcAft>
              <a:defRPr sz="2400">
                <a:solidFill>
                  <a:srgbClr val="000066"/>
                </a:solidFill>
                <a:latin typeface="Arial" pitchFamily="34" charset="0"/>
              </a:defRPr>
            </a:lvl9pPr>
          </a:lstStyle>
          <a:p>
            <a:pPr eaLnBrk="0" fontAlgn="base" hangingPunct="0">
              <a:spcBef>
                <a:spcPct val="50000"/>
              </a:spcBef>
              <a:spcAft>
                <a:spcPct val="0"/>
              </a:spcAft>
              <a:defRPr/>
            </a:pPr>
            <a:endParaRPr lang="en-GB" sz="2800" b="1" smtClean="0">
              <a:solidFill>
                <a:srgbClr val="5B0091"/>
              </a:solidFill>
              <a:cs typeface="Arial" pitchFamily="34" charset="0"/>
            </a:endParaRPr>
          </a:p>
        </p:txBody>
      </p:sp>
      <p:sp>
        <p:nvSpPr>
          <p:cNvPr id="369678" name="Text Box 14"/>
          <p:cNvSpPr txBox="1">
            <a:spLocks noChangeArrowheads="1"/>
          </p:cNvSpPr>
          <p:nvPr/>
        </p:nvSpPr>
        <p:spPr bwMode="auto">
          <a:xfrm>
            <a:off x="896938" y="6654800"/>
            <a:ext cx="655637" cy="244475"/>
          </a:xfrm>
          <a:prstGeom prst="rect">
            <a:avLst/>
          </a:prstGeom>
          <a:noFill/>
          <a:ln w="9525">
            <a:noFill/>
            <a:miter lim="800000"/>
            <a:headEnd/>
            <a:tailEnd/>
          </a:ln>
          <a:effectLst/>
        </p:spPr>
        <p:txBody>
          <a:bodyPr>
            <a:spAutoFit/>
          </a:bodyPr>
          <a:lstStyle>
            <a:lvl1pPr>
              <a:defRPr sz="2400">
                <a:solidFill>
                  <a:srgbClr val="000066"/>
                </a:solidFill>
                <a:latin typeface="Arial" pitchFamily="34" charset="0"/>
              </a:defRPr>
            </a:lvl1pPr>
            <a:lvl2pPr marL="742950" indent="-285750">
              <a:defRPr sz="2400">
                <a:solidFill>
                  <a:srgbClr val="000066"/>
                </a:solidFill>
                <a:latin typeface="Arial" pitchFamily="34" charset="0"/>
              </a:defRPr>
            </a:lvl2pPr>
            <a:lvl3pPr marL="1143000" indent="-228600">
              <a:defRPr sz="2400">
                <a:solidFill>
                  <a:srgbClr val="000066"/>
                </a:solidFill>
                <a:latin typeface="Arial" pitchFamily="34" charset="0"/>
              </a:defRPr>
            </a:lvl3pPr>
            <a:lvl4pPr marL="1600200" indent="-228600">
              <a:defRPr sz="2400">
                <a:solidFill>
                  <a:srgbClr val="000066"/>
                </a:solidFill>
                <a:latin typeface="Arial" pitchFamily="34" charset="0"/>
              </a:defRPr>
            </a:lvl4pPr>
            <a:lvl5pPr marL="2057400" indent="-228600">
              <a:defRPr sz="2400">
                <a:solidFill>
                  <a:srgbClr val="000066"/>
                </a:solidFill>
                <a:latin typeface="Arial" pitchFamily="34" charset="0"/>
              </a:defRPr>
            </a:lvl5pPr>
            <a:lvl6pPr marL="2514600" indent="-228600" eaLnBrk="0" fontAlgn="base" hangingPunct="0">
              <a:spcBef>
                <a:spcPct val="0"/>
              </a:spcBef>
              <a:spcAft>
                <a:spcPct val="0"/>
              </a:spcAft>
              <a:defRPr sz="2400">
                <a:solidFill>
                  <a:srgbClr val="000066"/>
                </a:solidFill>
                <a:latin typeface="Arial" pitchFamily="34" charset="0"/>
              </a:defRPr>
            </a:lvl6pPr>
            <a:lvl7pPr marL="2971800" indent="-228600" eaLnBrk="0" fontAlgn="base" hangingPunct="0">
              <a:spcBef>
                <a:spcPct val="0"/>
              </a:spcBef>
              <a:spcAft>
                <a:spcPct val="0"/>
              </a:spcAft>
              <a:defRPr sz="2400">
                <a:solidFill>
                  <a:srgbClr val="000066"/>
                </a:solidFill>
                <a:latin typeface="Arial" pitchFamily="34" charset="0"/>
              </a:defRPr>
            </a:lvl7pPr>
            <a:lvl8pPr marL="3429000" indent="-228600" eaLnBrk="0" fontAlgn="base" hangingPunct="0">
              <a:spcBef>
                <a:spcPct val="0"/>
              </a:spcBef>
              <a:spcAft>
                <a:spcPct val="0"/>
              </a:spcAft>
              <a:defRPr sz="2400">
                <a:solidFill>
                  <a:srgbClr val="000066"/>
                </a:solidFill>
                <a:latin typeface="Arial" pitchFamily="34" charset="0"/>
              </a:defRPr>
            </a:lvl8pPr>
            <a:lvl9pPr marL="3886200" indent="-228600" eaLnBrk="0" fontAlgn="base" hangingPunct="0">
              <a:spcBef>
                <a:spcPct val="0"/>
              </a:spcBef>
              <a:spcAft>
                <a:spcPct val="0"/>
              </a:spcAft>
              <a:defRPr sz="2400">
                <a:solidFill>
                  <a:srgbClr val="000066"/>
                </a:solidFill>
                <a:latin typeface="Arial" pitchFamily="34" charset="0"/>
              </a:defRPr>
            </a:lvl9pPr>
          </a:lstStyle>
          <a:p>
            <a:pPr algn="ctr" fontAlgn="base">
              <a:spcBef>
                <a:spcPct val="50000"/>
              </a:spcBef>
              <a:spcAft>
                <a:spcPct val="0"/>
              </a:spcAft>
              <a:defRPr/>
            </a:pPr>
            <a:fld id="{3849C1D3-01F3-441C-815D-6CC0D260ABEC}" type="slidenum">
              <a:rPr lang="en-GB" sz="1000" smtClean="0">
                <a:solidFill>
                  <a:srgbClr val="5B0091"/>
                </a:solidFill>
                <a:cs typeface="Arial" pitchFamily="34" charset="0"/>
              </a:rPr>
              <a:pPr algn="ctr" fontAlgn="base">
                <a:spcBef>
                  <a:spcPct val="50000"/>
                </a:spcBef>
                <a:spcAft>
                  <a:spcPct val="0"/>
                </a:spcAft>
                <a:defRPr/>
              </a:pPr>
              <a:t>‹#›</a:t>
            </a:fld>
            <a:r>
              <a:rPr lang="en-GB" sz="1000" smtClean="0">
                <a:solidFill>
                  <a:srgbClr val="5B0091"/>
                </a:solidFill>
                <a:cs typeface="Arial" pitchFamily="34" charset="0"/>
              </a:rPr>
              <a:t> of 31</a:t>
            </a:r>
          </a:p>
        </p:txBody>
      </p:sp>
      <p:sp>
        <p:nvSpPr>
          <p:cNvPr id="369679" name="Text Box 15"/>
          <p:cNvSpPr txBox="1">
            <a:spLocks noChangeArrowheads="1"/>
          </p:cNvSpPr>
          <p:nvPr/>
        </p:nvSpPr>
        <p:spPr bwMode="auto">
          <a:xfrm>
            <a:off x="6445250" y="6654800"/>
            <a:ext cx="2133600" cy="244475"/>
          </a:xfrm>
          <a:prstGeom prst="rect">
            <a:avLst/>
          </a:prstGeom>
          <a:noFill/>
          <a:ln w="9525">
            <a:noFill/>
            <a:miter lim="800000"/>
            <a:headEnd/>
            <a:tailEnd/>
          </a:ln>
          <a:effectLst/>
        </p:spPr>
        <p:txBody>
          <a:bodyPr>
            <a:spAutoFit/>
          </a:bodyPr>
          <a:lstStyle>
            <a:lvl1pPr>
              <a:defRPr sz="2400">
                <a:solidFill>
                  <a:srgbClr val="000066"/>
                </a:solidFill>
                <a:latin typeface="Arial" pitchFamily="34" charset="0"/>
              </a:defRPr>
            </a:lvl1pPr>
            <a:lvl2pPr marL="742950" indent="-285750">
              <a:defRPr sz="2400">
                <a:solidFill>
                  <a:srgbClr val="000066"/>
                </a:solidFill>
                <a:latin typeface="Arial" pitchFamily="34" charset="0"/>
              </a:defRPr>
            </a:lvl2pPr>
            <a:lvl3pPr marL="1143000" indent="-228600">
              <a:defRPr sz="2400">
                <a:solidFill>
                  <a:srgbClr val="000066"/>
                </a:solidFill>
                <a:latin typeface="Arial" pitchFamily="34" charset="0"/>
              </a:defRPr>
            </a:lvl3pPr>
            <a:lvl4pPr marL="1600200" indent="-228600">
              <a:defRPr sz="2400">
                <a:solidFill>
                  <a:srgbClr val="000066"/>
                </a:solidFill>
                <a:latin typeface="Arial" pitchFamily="34" charset="0"/>
              </a:defRPr>
            </a:lvl4pPr>
            <a:lvl5pPr marL="2057400" indent="-228600">
              <a:defRPr sz="2400">
                <a:solidFill>
                  <a:srgbClr val="000066"/>
                </a:solidFill>
                <a:latin typeface="Arial" pitchFamily="34" charset="0"/>
              </a:defRPr>
            </a:lvl5pPr>
            <a:lvl6pPr marL="2514600" indent="-228600" eaLnBrk="0" fontAlgn="base" hangingPunct="0">
              <a:spcBef>
                <a:spcPct val="0"/>
              </a:spcBef>
              <a:spcAft>
                <a:spcPct val="0"/>
              </a:spcAft>
              <a:defRPr sz="2400">
                <a:solidFill>
                  <a:srgbClr val="000066"/>
                </a:solidFill>
                <a:latin typeface="Arial" pitchFamily="34" charset="0"/>
              </a:defRPr>
            </a:lvl6pPr>
            <a:lvl7pPr marL="2971800" indent="-228600" eaLnBrk="0" fontAlgn="base" hangingPunct="0">
              <a:spcBef>
                <a:spcPct val="0"/>
              </a:spcBef>
              <a:spcAft>
                <a:spcPct val="0"/>
              </a:spcAft>
              <a:defRPr sz="2400">
                <a:solidFill>
                  <a:srgbClr val="000066"/>
                </a:solidFill>
                <a:latin typeface="Arial" pitchFamily="34" charset="0"/>
              </a:defRPr>
            </a:lvl7pPr>
            <a:lvl8pPr marL="3429000" indent="-228600" eaLnBrk="0" fontAlgn="base" hangingPunct="0">
              <a:spcBef>
                <a:spcPct val="0"/>
              </a:spcBef>
              <a:spcAft>
                <a:spcPct val="0"/>
              </a:spcAft>
              <a:defRPr sz="2400">
                <a:solidFill>
                  <a:srgbClr val="000066"/>
                </a:solidFill>
                <a:latin typeface="Arial" pitchFamily="34" charset="0"/>
              </a:defRPr>
            </a:lvl8pPr>
            <a:lvl9pPr marL="3886200" indent="-228600" eaLnBrk="0" fontAlgn="base" hangingPunct="0">
              <a:spcBef>
                <a:spcPct val="0"/>
              </a:spcBef>
              <a:spcAft>
                <a:spcPct val="0"/>
              </a:spcAft>
              <a:defRPr sz="2400">
                <a:solidFill>
                  <a:srgbClr val="000066"/>
                </a:solidFill>
                <a:latin typeface="Arial" pitchFamily="34" charset="0"/>
              </a:defRPr>
            </a:lvl9pPr>
          </a:lstStyle>
          <a:p>
            <a:pPr algn="r" eaLnBrk="0" fontAlgn="base" hangingPunct="0">
              <a:spcBef>
                <a:spcPct val="0"/>
              </a:spcBef>
              <a:spcAft>
                <a:spcPct val="0"/>
              </a:spcAft>
              <a:defRPr/>
            </a:pPr>
            <a:r>
              <a:rPr lang="en-GB" sz="1000" smtClean="0">
                <a:solidFill>
                  <a:srgbClr val="5B0091"/>
                </a:solidFill>
                <a:cs typeface="Arial" pitchFamily="34" charset="0"/>
              </a:rPr>
              <a:t>© Boardworks Ltd 2011</a:t>
            </a:r>
          </a:p>
        </p:txBody>
      </p:sp>
      <p:pic>
        <p:nvPicPr>
          <p:cNvPr id="23558" name="Picture 16" descr="back_arrow_trans">
            <a:hlinkClick r:id="" action="ppaction://hlinkshowjump?jump=previousslide"/>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7950" y="6167438"/>
            <a:ext cx="630238"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Picture 23" descr="forward_arrow_grey">
            <a:hlinkClick r:id="" action="ppaction://hlinkshowjump?jump=nextslide"/>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447088" y="6167438"/>
            <a:ext cx="63023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2323902"/>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timing>
    <p:tnLst>
      <p:par>
        <p:cTn id="1" dur="indefinite" restart="never" nodeType="tmRoot"/>
      </p:par>
    </p:tnLst>
  </p:timing>
  <p:txStyles>
    <p:titleStyle>
      <a:lvl1pPr algn="l" rtl="0" eaLnBrk="0" fontAlgn="base" hangingPunct="0">
        <a:spcBef>
          <a:spcPct val="0"/>
        </a:spcBef>
        <a:spcAft>
          <a:spcPct val="0"/>
        </a:spcAft>
        <a:defRPr sz="2800" b="1">
          <a:solidFill>
            <a:srgbClr val="10BC45"/>
          </a:solidFill>
          <a:latin typeface="+mj-lt"/>
          <a:ea typeface="+mj-ea"/>
          <a:cs typeface="+mj-cs"/>
        </a:defRPr>
      </a:lvl1pPr>
      <a:lvl2pPr algn="l" rtl="0" eaLnBrk="0" fontAlgn="base" hangingPunct="0">
        <a:spcBef>
          <a:spcPct val="0"/>
        </a:spcBef>
        <a:spcAft>
          <a:spcPct val="0"/>
        </a:spcAft>
        <a:defRPr sz="2800" b="1">
          <a:solidFill>
            <a:srgbClr val="10BC45"/>
          </a:solidFill>
          <a:latin typeface="Arial" pitchFamily="34" charset="0"/>
        </a:defRPr>
      </a:lvl2pPr>
      <a:lvl3pPr algn="l" rtl="0" eaLnBrk="0" fontAlgn="base" hangingPunct="0">
        <a:spcBef>
          <a:spcPct val="0"/>
        </a:spcBef>
        <a:spcAft>
          <a:spcPct val="0"/>
        </a:spcAft>
        <a:defRPr sz="2800" b="1">
          <a:solidFill>
            <a:srgbClr val="10BC45"/>
          </a:solidFill>
          <a:latin typeface="Arial" pitchFamily="34" charset="0"/>
        </a:defRPr>
      </a:lvl3pPr>
      <a:lvl4pPr algn="l" rtl="0" eaLnBrk="0" fontAlgn="base" hangingPunct="0">
        <a:spcBef>
          <a:spcPct val="0"/>
        </a:spcBef>
        <a:spcAft>
          <a:spcPct val="0"/>
        </a:spcAft>
        <a:defRPr sz="2800" b="1">
          <a:solidFill>
            <a:srgbClr val="10BC45"/>
          </a:solidFill>
          <a:latin typeface="Arial" pitchFamily="34" charset="0"/>
        </a:defRPr>
      </a:lvl4pPr>
      <a:lvl5pPr algn="l" rtl="0" eaLnBrk="0" fontAlgn="base" hangingPunct="0">
        <a:spcBef>
          <a:spcPct val="0"/>
        </a:spcBef>
        <a:spcAft>
          <a:spcPct val="0"/>
        </a:spcAft>
        <a:defRPr sz="2800" b="1">
          <a:solidFill>
            <a:srgbClr val="10BC45"/>
          </a:solidFill>
          <a:latin typeface="Arial" pitchFamily="34" charset="0"/>
        </a:defRPr>
      </a:lvl5pPr>
      <a:lvl6pPr marL="457200" algn="l" rtl="0" fontAlgn="base">
        <a:spcBef>
          <a:spcPct val="0"/>
        </a:spcBef>
        <a:spcAft>
          <a:spcPct val="0"/>
        </a:spcAft>
        <a:defRPr sz="2800" b="1">
          <a:solidFill>
            <a:srgbClr val="10BC45"/>
          </a:solidFill>
          <a:latin typeface="Arial" pitchFamily="34" charset="0"/>
        </a:defRPr>
      </a:lvl6pPr>
      <a:lvl7pPr marL="914400" algn="l" rtl="0" fontAlgn="base">
        <a:spcBef>
          <a:spcPct val="0"/>
        </a:spcBef>
        <a:spcAft>
          <a:spcPct val="0"/>
        </a:spcAft>
        <a:defRPr sz="2800" b="1">
          <a:solidFill>
            <a:srgbClr val="10BC45"/>
          </a:solidFill>
          <a:latin typeface="Arial" pitchFamily="34" charset="0"/>
        </a:defRPr>
      </a:lvl7pPr>
      <a:lvl8pPr marL="1371600" algn="l" rtl="0" fontAlgn="base">
        <a:spcBef>
          <a:spcPct val="0"/>
        </a:spcBef>
        <a:spcAft>
          <a:spcPct val="0"/>
        </a:spcAft>
        <a:defRPr sz="2800" b="1">
          <a:solidFill>
            <a:srgbClr val="10BC45"/>
          </a:solidFill>
          <a:latin typeface="Arial" pitchFamily="34" charset="0"/>
        </a:defRPr>
      </a:lvl8pPr>
      <a:lvl9pPr marL="1828800" algn="l" rtl="0" fontAlgn="base">
        <a:spcBef>
          <a:spcPct val="0"/>
        </a:spcBef>
        <a:spcAft>
          <a:spcPct val="0"/>
        </a:spcAft>
        <a:defRPr sz="2800" b="1">
          <a:solidFill>
            <a:srgbClr val="10BC45"/>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5602" name="Picture 8" descr="Cells contents master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Text Box 6"/>
          <p:cNvSpPr txBox="1">
            <a:spLocks noChangeArrowheads="1"/>
          </p:cNvSpPr>
          <p:nvPr/>
        </p:nvSpPr>
        <p:spPr bwMode="auto">
          <a:xfrm>
            <a:off x="828675" y="44450"/>
            <a:ext cx="6048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000066"/>
                </a:solidFill>
                <a:latin typeface="Arial" pitchFamily="34" charset="0"/>
              </a:defRPr>
            </a:lvl1pPr>
            <a:lvl2pPr marL="742950" indent="-285750">
              <a:defRPr sz="2400">
                <a:solidFill>
                  <a:srgbClr val="000066"/>
                </a:solidFill>
                <a:latin typeface="Arial" pitchFamily="34" charset="0"/>
              </a:defRPr>
            </a:lvl2pPr>
            <a:lvl3pPr marL="1143000" indent="-228600">
              <a:defRPr sz="2400">
                <a:solidFill>
                  <a:srgbClr val="000066"/>
                </a:solidFill>
                <a:latin typeface="Arial" pitchFamily="34" charset="0"/>
              </a:defRPr>
            </a:lvl3pPr>
            <a:lvl4pPr marL="1600200" indent="-228600">
              <a:defRPr sz="2400">
                <a:solidFill>
                  <a:srgbClr val="000066"/>
                </a:solidFill>
                <a:latin typeface="Arial" pitchFamily="34" charset="0"/>
              </a:defRPr>
            </a:lvl4pPr>
            <a:lvl5pPr marL="2057400" indent="-228600">
              <a:defRPr sz="2400">
                <a:solidFill>
                  <a:srgbClr val="000066"/>
                </a:solidFill>
                <a:latin typeface="Arial" pitchFamily="34" charset="0"/>
              </a:defRPr>
            </a:lvl5pPr>
            <a:lvl6pPr marL="2514600" indent="-228600" eaLnBrk="0" fontAlgn="base" hangingPunct="0">
              <a:spcBef>
                <a:spcPct val="0"/>
              </a:spcBef>
              <a:spcAft>
                <a:spcPct val="0"/>
              </a:spcAft>
              <a:defRPr sz="2400">
                <a:solidFill>
                  <a:srgbClr val="000066"/>
                </a:solidFill>
                <a:latin typeface="Arial" pitchFamily="34" charset="0"/>
              </a:defRPr>
            </a:lvl6pPr>
            <a:lvl7pPr marL="2971800" indent="-228600" eaLnBrk="0" fontAlgn="base" hangingPunct="0">
              <a:spcBef>
                <a:spcPct val="0"/>
              </a:spcBef>
              <a:spcAft>
                <a:spcPct val="0"/>
              </a:spcAft>
              <a:defRPr sz="2400">
                <a:solidFill>
                  <a:srgbClr val="000066"/>
                </a:solidFill>
                <a:latin typeface="Arial" pitchFamily="34" charset="0"/>
              </a:defRPr>
            </a:lvl7pPr>
            <a:lvl8pPr marL="3429000" indent="-228600" eaLnBrk="0" fontAlgn="base" hangingPunct="0">
              <a:spcBef>
                <a:spcPct val="0"/>
              </a:spcBef>
              <a:spcAft>
                <a:spcPct val="0"/>
              </a:spcAft>
              <a:defRPr sz="2400">
                <a:solidFill>
                  <a:srgbClr val="000066"/>
                </a:solidFill>
                <a:latin typeface="Arial" pitchFamily="34" charset="0"/>
              </a:defRPr>
            </a:lvl8pPr>
            <a:lvl9pPr marL="3886200" indent="-228600" eaLnBrk="0" fontAlgn="base" hangingPunct="0">
              <a:spcBef>
                <a:spcPct val="0"/>
              </a:spcBef>
              <a:spcAft>
                <a:spcPct val="0"/>
              </a:spcAft>
              <a:defRPr sz="2400">
                <a:solidFill>
                  <a:srgbClr val="000066"/>
                </a:solidFill>
                <a:latin typeface="Arial" pitchFamily="34" charset="0"/>
              </a:defRPr>
            </a:lvl9pPr>
          </a:lstStyle>
          <a:p>
            <a:pPr eaLnBrk="0" fontAlgn="base" hangingPunct="0">
              <a:spcBef>
                <a:spcPct val="50000"/>
              </a:spcBef>
              <a:spcAft>
                <a:spcPct val="0"/>
              </a:spcAft>
              <a:defRPr/>
            </a:pPr>
            <a:endParaRPr lang="en-GB" sz="2800" b="1" smtClean="0">
              <a:solidFill>
                <a:srgbClr val="5B0091"/>
              </a:solidFill>
              <a:cs typeface="Arial" pitchFamily="34" charset="0"/>
            </a:endParaRPr>
          </a:p>
        </p:txBody>
      </p:sp>
      <p:sp>
        <p:nvSpPr>
          <p:cNvPr id="369678" name="Text Box 14"/>
          <p:cNvSpPr txBox="1">
            <a:spLocks noChangeArrowheads="1"/>
          </p:cNvSpPr>
          <p:nvPr/>
        </p:nvSpPr>
        <p:spPr bwMode="auto">
          <a:xfrm>
            <a:off x="896938" y="6654800"/>
            <a:ext cx="655637" cy="244475"/>
          </a:xfrm>
          <a:prstGeom prst="rect">
            <a:avLst/>
          </a:prstGeom>
          <a:noFill/>
          <a:ln w="9525">
            <a:noFill/>
            <a:miter lim="800000"/>
            <a:headEnd/>
            <a:tailEnd/>
          </a:ln>
          <a:effectLst/>
        </p:spPr>
        <p:txBody>
          <a:bodyPr>
            <a:spAutoFit/>
          </a:bodyPr>
          <a:lstStyle>
            <a:lvl1pPr>
              <a:defRPr sz="2400">
                <a:solidFill>
                  <a:srgbClr val="000066"/>
                </a:solidFill>
                <a:latin typeface="Arial" pitchFamily="34" charset="0"/>
              </a:defRPr>
            </a:lvl1pPr>
            <a:lvl2pPr marL="742950" indent="-285750">
              <a:defRPr sz="2400">
                <a:solidFill>
                  <a:srgbClr val="000066"/>
                </a:solidFill>
                <a:latin typeface="Arial" pitchFamily="34" charset="0"/>
              </a:defRPr>
            </a:lvl2pPr>
            <a:lvl3pPr marL="1143000" indent="-228600">
              <a:defRPr sz="2400">
                <a:solidFill>
                  <a:srgbClr val="000066"/>
                </a:solidFill>
                <a:latin typeface="Arial" pitchFamily="34" charset="0"/>
              </a:defRPr>
            </a:lvl3pPr>
            <a:lvl4pPr marL="1600200" indent="-228600">
              <a:defRPr sz="2400">
                <a:solidFill>
                  <a:srgbClr val="000066"/>
                </a:solidFill>
                <a:latin typeface="Arial" pitchFamily="34" charset="0"/>
              </a:defRPr>
            </a:lvl4pPr>
            <a:lvl5pPr marL="2057400" indent="-228600">
              <a:defRPr sz="2400">
                <a:solidFill>
                  <a:srgbClr val="000066"/>
                </a:solidFill>
                <a:latin typeface="Arial" pitchFamily="34" charset="0"/>
              </a:defRPr>
            </a:lvl5pPr>
            <a:lvl6pPr marL="2514600" indent="-228600" eaLnBrk="0" fontAlgn="base" hangingPunct="0">
              <a:spcBef>
                <a:spcPct val="0"/>
              </a:spcBef>
              <a:spcAft>
                <a:spcPct val="0"/>
              </a:spcAft>
              <a:defRPr sz="2400">
                <a:solidFill>
                  <a:srgbClr val="000066"/>
                </a:solidFill>
                <a:latin typeface="Arial" pitchFamily="34" charset="0"/>
              </a:defRPr>
            </a:lvl6pPr>
            <a:lvl7pPr marL="2971800" indent="-228600" eaLnBrk="0" fontAlgn="base" hangingPunct="0">
              <a:spcBef>
                <a:spcPct val="0"/>
              </a:spcBef>
              <a:spcAft>
                <a:spcPct val="0"/>
              </a:spcAft>
              <a:defRPr sz="2400">
                <a:solidFill>
                  <a:srgbClr val="000066"/>
                </a:solidFill>
                <a:latin typeface="Arial" pitchFamily="34" charset="0"/>
              </a:defRPr>
            </a:lvl7pPr>
            <a:lvl8pPr marL="3429000" indent="-228600" eaLnBrk="0" fontAlgn="base" hangingPunct="0">
              <a:spcBef>
                <a:spcPct val="0"/>
              </a:spcBef>
              <a:spcAft>
                <a:spcPct val="0"/>
              </a:spcAft>
              <a:defRPr sz="2400">
                <a:solidFill>
                  <a:srgbClr val="000066"/>
                </a:solidFill>
                <a:latin typeface="Arial" pitchFamily="34" charset="0"/>
              </a:defRPr>
            </a:lvl8pPr>
            <a:lvl9pPr marL="3886200" indent="-228600" eaLnBrk="0" fontAlgn="base" hangingPunct="0">
              <a:spcBef>
                <a:spcPct val="0"/>
              </a:spcBef>
              <a:spcAft>
                <a:spcPct val="0"/>
              </a:spcAft>
              <a:defRPr sz="2400">
                <a:solidFill>
                  <a:srgbClr val="000066"/>
                </a:solidFill>
                <a:latin typeface="Arial" pitchFamily="34" charset="0"/>
              </a:defRPr>
            </a:lvl9pPr>
          </a:lstStyle>
          <a:p>
            <a:pPr algn="ctr" fontAlgn="base">
              <a:spcBef>
                <a:spcPct val="50000"/>
              </a:spcBef>
              <a:spcAft>
                <a:spcPct val="0"/>
              </a:spcAft>
              <a:defRPr/>
            </a:pPr>
            <a:fld id="{027C9250-59A2-4EF7-B9D3-947560BA0549}" type="slidenum">
              <a:rPr lang="en-GB" sz="1000" smtClean="0">
                <a:solidFill>
                  <a:srgbClr val="5B0091"/>
                </a:solidFill>
                <a:cs typeface="Arial" pitchFamily="34" charset="0"/>
              </a:rPr>
              <a:pPr algn="ctr" fontAlgn="base">
                <a:spcBef>
                  <a:spcPct val="50000"/>
                </a:spcBef>
                <a:spcAft>
                  <a:spcPct val="0"/>
                </a:spcAft>
                <a:defRPr/>
              </a:pPr>
              <a:t>‹#›</a:t>
            </a:fld>
            <a:r>
              <a:rPr lang="en-GB" sz="1000" smtClean="0">
                <a:solidFill>
                  <a:srgbClr val="5B0091"/>
                </a:solidFill>
                <a:cs typeface="Arial" pitchFamily="34" charset="0"/>
              </a:rPr>
              <a:t> of 31</a:t>
            </a:r>
          </a:p>
        </p:txBody>
      </p:sp>
      <p:sp>
        <p:nvSpPr>
          <p:cNvPr id="369679" name="Text Box 15"/>
          <p:cNvSpPr txBox="1">
            <a:spLocks noChangeArrowheads="1"/>
          </p:cNvSpPr>
          <p:nvPr/>
        </p:nvSpPr>
        <p:spPr bwMode="auto">
          <a:xfrm>
            <a:off x="6445250" y="6654800"/>
            <a:ext cx="2133600" cy="244475"/>
          </a:xfrm>
          <a:prstGeom prst="rect">
            <a:avLst/>
          </a:prstGeom>
          <a:noFill/>
          <a:ln w="9525">
            <a:noFill/>
            <a:miter lim="800000"/>
            <a:headEnd/>
            <a:tailEnd/>
          </a:ln>
          <a:effectLst/>
        </p:spPr>
        <p:txBody>
          <a:bodyPr>
            <a:spAutoFit/>
          </a:bodyPr>
          <a:lstStyle>
            <a:lvl1pPr>
              <a:defRPr sz="2400">
                <a:solidFill>
                  <a:srgbClr val="000066"/>
                </a:solidFill>
                <a:latin typeface="Arial" pitchFamily="34" charset="0"/>
              </a:defRPr>
            </a:lvl1pPr>
            <a:lvl2pPr marL="742950" indent="-285750">
              <a:defRPr sz="2400">
                <a:solidFill>
                  <a:srgbClr val="000066"/>
                </a:solidFill>
                <a:latin typeface="Arial" pitchFamily="34" charset="0"/>
              </a:defRPr>
            </a:lvl2pPr>
            <a:lvl3pPr marL="1143000" indent="-228600">
              <a:defRPr sz="2400">
                <a:solidFill>
                  <a:srgbClr val="000066"/>
                </a:solidFill>
                <a:latin typeface="Arial" pitchFamily="34" charset="0"/>
              </a:defRPr>
            </a:lvl3pPr>
            <a:lvl4pPr marL="1600200" indent="-228600">
              <a:defRPr sz="2400">
                <a:solidFill>
                  <a:srgbClr val="000066"/>
                </a:solidFill>
                <a:latin typeface="Arial" pitchFamily="34" charset="0"/>
              </a:defRPr>
            </a:lvl4pPr>
            <a:lvl5pPr marL="2057400" indent="-228600">
              <a:defRPr sz="2400">
                <a:solidFill>
                  <a:srgbClr val="000066"/>
                </a:solidFill>
                <a:latin typeface="Arial" pitchFamily="34" charset="0"/>
              </a:defRPr>
            </a:lvl5pPr>
            <a:lvl6pPr marL="2514600" indent="-228600" eaLnBrk="0" fontAlgn="base" hangingPunct="0">
              <a:spcBef>
                <a:spcPct val="0"/>
              </a:spcBef>
              <a:spcAft>
                <a:spcPct val="0"/>
              </a:spcAft>
              <a:defRPr sz="2400">
                <a:solidFill>
                  <a:srgbClr val="000066"/>
                </a:solidFill>
                <a:latin typeface="Arial" pitchFamily="34" charset="0"/>
              </a:defRPr>
            </a:lvl6pPr>
            <a:lvl7pPr marL="2971800" indent="-228600" eaLnBrk="0" fontAlgn="base" hangingPunct="0">
              <a:spcBef>
                <a:spcPct val="0"/>
              </a:spcBef>
              <a:spcAft>
                <a:spcPct val="0"/>
              </a:spcAft>
              <a:defRPr sz="2400">
                <a:solidFill>
                  <a:srgbClr val="000066"/>
                </a:solidFill>
                <a:latin typeface="Arial" pitchFamily="34" charset="0"/>
              </a:defRPr>
            </a:lvl7pPr>
            <a:lvl8pPr marL="3429000" indent="-228600" eaLnBrk="0" fontAlgn="base" hangingPunct="0">
              <a:spcBef>
                <a:spcPct val="0"/>
              </a:spcBef>
              <a:spcAft>
                <a:spcPct val="0"/>
              </a:spcAft>
              <a:defRPr sz="2400">
                <a:solidFill>
                  <a:srgbClr val="000066"/>
                </a:solidFill>
                <a:latin typeface="Arial" pitchFamily="34" charset="0"/>
              </a:defRPr>
            </a:lvl8pPr>
            <a:lvl9pPr marL="3886200" indent="-228600" eaLnBrk="0" fontAlgn="base" hangingPunct="0">
              <a:spcBef>
                <a:spcPct val="0"/>
              </a:spcBef>
              <a:spcAft>
                <a:spcPct val="0"/>
              </a:spcAft>
              <a:defRPr sz="2400">
                <a:solidFill>
                  <a:srgbClr val="000066"/>
                </a:solidFill>
                <a:latin typeface="Arial" pitchFamily="34" charset="0"/>
              </a:defRPr>
            </a:lvl9pPr>
          </a:lstStyle>
          <a:p>
            <a:pPr algn="r" eaLnBrk="0" fontAlgn="base" hangingPunct="0">
              <a:spcBef>
                <a:spcPct val="0"/>
              </a:spcBef>
              <a:spcAft>
                <a:spcPct val="0"/>
              </a:spcAft>
              <a:defRPr/>
            </a:pPr>
            <a:r>
              <a:rPr lang="en-GB" sz="1000" smtClean="0">
                <a:solidFill>
                  <a:srgbClr val="5B0091"/>
                </a:solidFill>
                <a:cs typeface="Arial" pitchFamily="34" charset="0"/>
              </a:rPr>
              <a:t>© Boardworks Ltd 2011</a:t>
            </a:r>
          </a:p>
        </p:txBody>
      </p:sp>
      <p:pic>
        <p:nvPicPr>
          <p:cNvPr id="25606" name="Picture 16" descr="back_arrow_trans">
            <a:hlinkClick r:id="" action="ppaction://hlinkshowjump?jump=previousslide"/>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7950" y="6167438"/>
            <a:ext cx="630238"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23" descr="forward_arrow_grey">
            <a:hlinkClick r:id="" action="ppaction://hlinkshowjump?jump=nextslide"/>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447088" y="6167438"/>
            <a:ext cx="63023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0944508"/>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Lst>
  <p:timing>
    <p:tnLst>
      <p:par>
        <p:cTn id="1" dur="indefinite" restart="never" nodeType="tmRoot"/>
      </p:par>
    </p:tnLst>
  </p:timing>
  <p:txStyles>
    <p:titleStyle>
      <a:lvl1pPr algn="l" rtl="0" eaLnBrk="0" fontAlgn="base" hangingPunct="0">
        <a:spcBef>
          <a:spcPct val="0"/>
        </a:spcBef>
        <a:spcAft>
          <a:spcPct val="0"/>
        </a:spcAft>
        <a:defRPr sz="2800" b="1">
          <a:solidFill>
            <a:srgbClr val="10BC45"/>
          </a:solidFill>
          <a:latin typeface="+mj-lt"/>
          <a:ea typeface="+mj-ea"/>
          <a:cs typeface="+mj-cs"/>
        </a:defRPr>
      </a:lvl1pPr>
      <a:lvl2pPr algn="l" rtl="0" eaLnBrk="0" fontAlgn="base" hangingPunct="0">
        <a:spcBef>
          <a:spcPct val="0"/>
        </a:spcBef>
        <a:spcAft>
          <a:spcPct val="0"/>
        </a:spcAft>
        <a:defRPr sz="2800" b="1">
          <a:solidFill>
            <a:srgbClr val="10BC45"/>
          </a:solidFill>
          <a:latin typeface="Arial" pitchFamily="34" charset="0"/>
        </a:defRPr>
      </a:lvl2pPr>
      <a:lvl3pPr algn="l" rtl="0" eaLnBrk="0" fontAlgn="base" hangingPunct="0">
        <a:spcBef>
          <a:spcPct val="0"/>
        </a:spcBef>
        <a:spcAft>
          <a:spcPct val="0"/>
        </a:spcAft>
        <a:defRPr sz="2800" b="1">
          <a:solidFill>
            <a:srgbClr val="10BC45"/>
          </a:solidFill>
          <a:latin typeface="Arial" pitchFamily="34" charset="0"/>
        </a:defRPr>
      </a:lvl3pPr>
      <a:lvl4pPr algn="l" rtl="0" eaLnBrk="0" fontAlgn="base" hangingPunct="0">
        <a:spcBef>
          <a:spcPct val="0"/>
        </a:spcBef>
        <a:spcAft>
          <a:spcPct val="0"/>
        </a:spcAft>
        <a:defRPr sz="2800" b="1">
          <a:solidFill>
            <a:srgbClr val="10BC45"/>
          </a:solidFill>
          <a:latin typeface="Arial" pitchFamily="34" charset="0"/>
        </a:defRPr>
      </a:lvl4pPr>
      <a:lvl5pPr algn="l" rtl="0" eaLnBrk="0" fontAlgn="base" hangingPunct="0">
        <a:spcBef>
          <a:spcPct val="0"/>
        </a:spcBef>
        <a:spcAft>
          <a:spcPct val="0"/>
        </a:spcAft>
        <a:defRPr sz="2800" b="1">
          <a:solidFill>
            <a:srgbClr val="10BC45"/>
          </a:solidFill>
          <a:latin typeface="Arial" pitchFamily="34" charset="0"/>
        </a:defRPr>
      </a:lvl5pPr>
      <a:lvl6pPr marL="457200" algn="l" rtl="0" fontAlgn="base">
        <a:spcBef>
          <a:spcPct val="0"/>
        </a:spcBef>
        <a:spcAft>
          <a:spcPct val="0"/>
        </a:spcAft>
        <a:defRPr sz="2800" b="1">
          <a:solidFill>
            <a:srgbClr val="10BC45"/>
          </a:solidFill>
          <a:latin typeface="Arial" pitchFamily="34" charset="0"/>
        </a:defRPr>
      </a:lvl6pPr>
      <a:lvl7pPr marL="914400" algn="l" rtl="0" fontAlgn="base">
        <a:spcBef>
          <a:spcPct val="0"/>
        </a:spcBef>
        <a:spcAft>
          <a:spcPct val="0"/>
        </a:spcAft>
        <a:defRPr sz="2800" b="1">
          <a:solidFill>
            <a:srgbClr val="10BC45"/>
          </a:solidFill>
          <a:latin typeface="Arial" pitchFamily="34" charset="0"/>
        </a:defRPr>
      </a:lvl7pPr>
      <a:lvl8pPr marL="1371600" algn="l" rtl="0" fontAlgn="base">
        <a:spcBef>
          <a:spcPct val="0"/>
        </a:spcBef>
        <a:spcAft>
          <a:spcPct val="0"/>
        </a:spcAft>
        <a:defRPr sz="2800" b="1">
          <a:solidFill>
            <a:srgbClr val="10BC45"/>
          </a:solidFill>
          <a:latin typeface="Arial" pitchFamily="34" charset="0"/>
        </a:defRPr>
      </a:lvl8pPr>
      <a:lvl9pPr marL="1828800" algn="l" rtl="0" fontAlgn="base">
        <a:spcBef>
          <a:spcPct val="0"/>
        </a:spcBef>
        <a:spcAft>
          <a:spcPct val="0"/>
        </a:spcAft>
        <a:defRPr sz="2800" b="1">
          <a:solidFill>
            <a:srgbClr val="10BC45"/>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6626" name="Picture 8" descr="Cells contents master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Text Box 6"/>
          <p:cNvSpPr txBox="1">
            <a:spLocks noChangeArrowheads="1"/>
          </p:cNvSpPr>
          <p:nvPr/>
        </p:nvSpPr>
        <p:spPr bwMode="auto">
          <a:xfrm>
            <a:off x="828675" y="44450"/>
            <a:ext cx="6048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000066"/>
                </a:solidFill>
                <a:latin typeface="Arial" pitchFamily="34" charset="0"/>
              </a:defRPr>
            </a:lvl1pPr>
            <a:lvl2pPr marL="742950" indent="-285750">
              <a:defRPr sz="2400">
                <a:solidFill>
                  <a:srgbClr val="000066"/>
                </a:solidFill>
                <a:latin typeface="Arial" pitchFamily="34" charset="0"/>
              </a:defRPr>
            </a:lvl2pPr>
            <a:lvl3pPr marL="1143000" indent="-228600">
              <a:defRPr sz="2400">
                <a:solidFill>
                  <a:srgbClr val="000066"/>
                </a:solidFill>
                <a:latin typeface="Arial" pitchFamily="34" charset="0"/>
              </a:defRPr>
            </a:lvl3pPr>
            <a:lvl4pPr marL="1600200" indent="-228600">
              <a:defRPr sz="2400">
                <a:solidFill>
                  <a:srgbClr val="000066"/>
                </a:solidFill>
                <a:latin typeface="Arial" pitchFamily="34" charset="0"/>
              </a:defRPr>
            </a:lvl4pPr>
            <a:lvl5pPr marL="2057400" indent="-228600">
              <a:defRPr sz="2400">
                <a:solidFill>
                  <a:srgbClr val="000066"/>
                </a:solidFill>
                <a:latin typeface="Arial" pitchFamily="34" charset="0"/>
              </a:defRPr>
            </a:lvl5pPr>
            <a:lvl6pPr marL="2514600" indent="-228600" eaLnBrk="0" fontAlgn="base" hangingPunct="0">
              <a:spcBef>
                <a:spcPct val="0"/>
              </a:spcBef>
              <a:spcAft>
                <a:spcPct val="0"/>
              </a:spcAft>
              <a:defRPr sz="2400">
                <a:solidFill>
                  <a:srgbClr val="000066"/>
                </a:solidFill>
                <a:latin typeface="Arial" pitchFamily="34" charset="0"/>
              </a:defRPr>
            </a:lvl6pPr>
            <a:lvl7pPr marL="2971800" indent="-228600" eaLnBrk="0" fontAlgn="base" hangingPunct="0">
              <a:spcBef>
                <a:spcPct val="0"/>
              </a:spcBef>
              <a:spcAft>
                <a:spcPct val="0"/>
              </a:spcAft>
              <a:defRPr sz="2400">
                <a:solidFill>
                  <a:srgbClr val="000066"/>
                </a:solidFill>
                <a:latin typeface="Arial" pitchFamily="34" charset="0"/>
              </a:defRPr>
            </a:lvl7pPr>
            <a:lvl8pPr marL="3429000" indent="-228600" eaLnBrk="0" fontAlgn="base" hangingPunct="0">
              <a:spcBef>
                <a:spcPct val="0"/>
              </a:spcBef>
              <a:spcAft>
                <a:spcPct val="0"/>
              </a:spcAft>
              <a:defRPr sz="2400">
                <a:solidFill>
                  <a:srgbClr val="000066"/>
                </a:solidFill>
                <a:latin typeface="Arial" pitchFamily="34" charset="0"/>
              </a:defRPr>
            </a:lvl8pPr>
            <a:lvl9pPr marL="3886200" indent="-228600" eaLnBrk="0" fontAlgn="base" hangingPunct="0">
              <a:spcBef>
                <a:spcPct val="0"/>
              </a:spcBef>
              <a:spcAft>
                <a:spcPct val="0"/>
              </a:spcAft>
              <a:defRPr sz="2400">
                <a:solidFill>
                  <a:srgbClr val="000066"/>
                </a:solidFill>
                <a:latin typeface="Arial" pitchFamily="34" charset="0"/>
              </a:defRPr>
            </a:lvl9pPr>
          </a:lstStyle>
          <a:p>
            <a:pPr eaLnBrk="0" fontAlgn="base" hangingPunct="0">
              <a:spcBef>
                <a:spcPct val="50000"/>
              </a:spcBef>
              <a:spcAft>
                <a:spcPct val="0"/>
              </a:spcAft>
              <a:defRPr/>
            </a:pPr>
            <a:endParaRPr lang="en-GB" sz="2800" b="1" smtClean="0">
              <a:solidFill>
                <a:srgbClr val="5B0091"/>
              </a:solidFill>
              <a:cs typeface="Arial" pitchFamily="34" charset="0"/>
            </a:endParaRPr>
          </a:p>
        </p:txBody>
      </p:sp>
      <p:sp>
        <p:nvSpPr>
          <p:cNvPr id="369678" name="Text Box 14"/>
          <p:cNvSpPr txBox="1">
            <a:spLocks noChangeArrowheads="1"/>
          </p:cNvSpPr>
          <p:nvPr/>
        </p:nvSpPr>
        <p:spPr bwMode="auto">
          <a:xfrm>
            <a:off x="896938" y="6654800"/>
            <a:ext cx="655637" cy="244475"/>
          </a:xfrm>
          <a:prstGeom prst="rect">
            <a:avLst/>
          </a:prstGeom>
          <a:noFill/>
          <a:ln w="9525">
            <a:noFill/>
            <a:miter lim="800000"/>
            <a:headEnd/>
            <a:tailEnd/>
          </a:ln>
          <a:effectLst/>
        </p:spPr>
        <p:txBody>
          <a:bodyPr>
            <a:spAutoFit/>
          </a:bodyPr>
          <a:lstStyle>
            <a:lvl1pPr>
              <a:defRPr sz="2400">
                <a:solidFill>
                  <a:srgbClr val="000066"/>
                </a:solidFill>
                <a:latin typeface="Arial" pitchFamily="34" charset="0"/>
              </a:defRPr>
            </a:lvl1pPr>
            <a:lvl2pPr marL="742950" indent="-285750">
              <a:defRPr sz="2400">
                <a:solidFill>
                  <a:srgbClr val="000066"/>
                </a:solidFill>
                <a:latin typeface="Arial" pitchFamily="34" charset="0"/>
              </a:defRPr>
            </a:lvl2pPr>
            <a:lvl3pPr marL="1143000" indent="-228600">
              <a:defRPr sz="2400">
                <a:solidFill>
                  <a:srgbClr val="000066"/>
                </a:solidFill>
                <a:latin typeface="Arial" pitchFamily="34" charset="0"/>
              </a:defRPr>
            </a:lvl3pPr>
            <a:lvl4pPr marL="1600200" indent="-228600">
              <a:defRPr sz="2400">
                <a:solidFill>
                  <a:srgbClr val="000066"/>
                </a:solidFill>
                <a:latin typeface="Arial" pitchFamily="34" charset="0"/>
              </a:defRPr>
            </a:lvl4pPr>
            <a:lvl5pPr marL="2057400" indent="-228600">
              <a:defRPr sz="2400">
                <a:solidFill>
                  <a:srgbClr val="000066"/>
                </a:solidFill>
                <a:latin typeface="Arial" pitchFamily="34" charset="0"/>
              </a:defRPr>
            </a:lvl5pPr>
            <a:lvl6pPr marL="2514600" indent="-228600" eaLnBrk="0" fontAlgn="base" hangingPunct="0">
              <a:spcBef>
                <a:spcPct val="0"/>
              </a:spcBef>
              <a:spcAft>
                <a:spcPct val="0"/>
              </a:spcAft>
              <a:defRPr sz="2400">
                <a:solidFill>
                  <a:srgbClr val="000066"/>
                </a:solidFill>
                <a:latin typeface="Arial" pitchFamily="34" charset="0"/>
              </a:defRPr>
            </a:lvl6pPr>
            <a:lvl7pPr marL="2971800" indent="-228600" eaLnBrk="0" fontAlgn="base" hangingPunct="0">
              <a:spcBef>
                <a:spcPct val="0"/>
              </a:spcBef>
              <a:spcAft>
                <a:spcPct val="0"/>
              </a:spcAft>
              <a:defRPr sz="2400">
                <a:solidFill>
                  <a:srgbClr val="000066"/>
                </a:solidFill>
                <a:latin typeface="Arial" pitchFamily="34" charset="0"/>
              </a:defRPr>
            </a:lvl7pPr>
            <a:lvl8pPr marL="3429000" indent="-228600" eaLnBrk="0" fontAlgn="base" hangingPunct="0">
              <a:spcBef>
                <a:spcPct val="0"/>
              </a:spcBef>
              <a:spcAft>
                <a:spcPct val="0"/>
              </a:spcAft>
              <a:defRPr sz="2400">
                <a:solidFill>
                  <a:srgbClr val="000066"/>
                </a:solidFill>
                <a:latin typeface="Arial" pitchFamily="34" charset="0"/>
              </a:defRPr>
            </a:lvl8pPr>
            <a:lvl9pPr marL="3886200" indent="-228600" eaLnBrk="0" fontAlgn="base" hangingPunct="0">
              <a:spcBef>
                <a:spcPct val="0"/>
              </a:spcBef>
              <a:spcAft>
                <a:spcPct val="0"/>
              </a:spcAft>
              <a:defRPr sz="2400">
                <a:solidFill>
                  <a:srgbClr val="000066"/>
                </a:solidFill>
                <a:latin typeface="Arial" pitchFamily="34" charset="0"/>
              </a:defRPr>
            </a:lvl9pPr>
          </a:lstStyle>
          <a:p>
            <a:pPr algn="ctr" fontAlgn="base">
              <a:spcBef>
                <a:spcPct val="50000"/>
              </a:spcBef>
              <a:spcAft>
                <a:spcPct val="0"/>
              </a:spcAft>
              <a:defRPr/>
            </a:pPr>
            <a:fld id="{8A30472A-8AAF-4BA2-AE3B-4F77999F9146}" type="slidenum">
              <a:rPr lang="en-GB" sz="1000" smtClean="0">
                <a:solidFill>
                  <a:srgbClr val="5B0091"/>
                </a:solidFill>
                <a:cs typeface="Arial" pitchFamily="34" charset="0"/>
              </a:rPr>
              <a:pPr algn="ctr" fontAlgn="base">
                <a:spcBef>
                  <a:spcPct val="50000"/>
                </a:spcBef>
                <a:spcAft>
                  <a:spcPct val="0"/>
                </a:spcAft>
                <a:defRPr/>
              </a:pPr>
              <a:t>‹#›</a:t>
            </a:fld>
            <a:r>
              <a:rPr lang="en-GB" sz="1000" smtClean="0">
                <a:solidFill>
                  <a:srgbClr val="5B0091"/>
                </a:solidFill>
                <a:cs typeface="Arial" pitchFamily="34" charset="0"/>
              </a:rPr>
              <a:t> of 31</a:t>
            </a:r>
          </a:p>
        </p:txBody>
      </p:sp>
      <p:sp>
        <p:nvSpPr>
          <p:cNvPr id="369679" name="Text Box 15"/>
          <p:cNvSpPr txBox="1">
            <a:spLocks noChangeArrowheads="1"/>
          </p:cNvSpPr>
          <p:nvPr/>
        </p:nvSpPr>
        <p:spPr bwMode="auto">
          <a:xfrm>
            <a:off x="6445250" y="6654800"/>
            <a:ext cx="2133600" cy="244475"/>
          </a:xfrm>
          <a:prstGeom prst="rect">
            <a:avLst/>
          </a:prstGeom>
          <a:noFill/>
          <a:ln w="9525">
            <a:noFill/>
            <a:miter lim="800000"/>
            <a:headEnd/>
            <a:tailEnd/>
          </a:ln>
          <a:effectLst/>
        </p:spPr>
        <p:txBody>
          <a:bodyPr>
            <a:spAutoFit/>
          </a:bodyPr>
          <a:lstStyle>
            <a:lvl1pPr>
              <a:defRPr sz="2400">
                <a:solidFill>
                  <a:srgbClr val="000066"/>
                </a:solidFill>
                <a:latin typeface="Arial" pitchFamily="34" charset="0"/>
              </a:defRPr>
            </a:lvl1pPr>
            <a:lvl2pPr marL="742950" indent="-285750">
              <a:defRPr sz="2400">
                <a:solidFill>
                  <a:srgbClr val="000066"/>
                </a:solidFill>
                <a:latin typeface="Arial" pitchFamily="34" charset="0"/>
              </a:defRPr>
            </a:lvl2pPr>
            <a:lvl3pPr marL="1143000" indent="-228600">
              <a:defRPr sz="2400">
                <a:solidFill>
                  <a:srgbClr val="000066"/>
                </a:solidFill>
                <a:latin typeface="Arial" pitchFamily="34" charset="0"/>
              </a:defRPr>
            </a:lvl3pPr>
            <a:lvl4pPr marL="1600200" indent="-228600">
              <a:defRPr sz="2400">
                <a:solidFill>
                  <a:srgbClr val="000066"/>
                </a:solidFill>
                <a:latin typeface="Arial" pitchFamily="34" charset="0"/>
              </a:defRPr>
            </a:lvl4pPr>
            <a:lvl5pPr marL="2057400" indent="-228600">
              <a:defRPr sz="2400">
                <a:solidFill>
                  <a:srgbClr val="000066"/>
                </a:solidFill>
                <a:latin typeface="Arial" pitchFamily="34" charset="0"/>
              </a:defRPr>
            </a:lvl5pPr>
            <a:lvl6pPr marL="2514600" indent="-228600" eaLnBrk="0" fontAlgn="base" hangingPunct="0">
              <a:spcBef>
                <a:spcPct val="0"/>
              </a:spcBef>
              <a:spcAft>
                <a:spcPct val="0"/>
              </a:spcAft>
              <a:defRPr sz="2400">
                <a:solidFill>
                  <a:srgbClr val="000066"/>
                </a:solidFill>
                <a:latin typeface="Arial" pitchFamily="34" charset="0"/>
              </a:defRPr>
            </a:lvl6pPr>
            <a:lvl7pPr marL="2971800" indent="-228600" eaLnBrk="0" fontAlgn="base" hangingPunct="0">
              <a:spcBef>
                <a:spcPct val="0"/>
              </a:spcBef>
              <a:spcAft>
                <a:spcPct val="0"/>
              </a:spcAft>
              <a:defRPr sz="2400">
                <a:solidFill>
                  <a:srgbClr val="000066"/>
                </a:solidFill>
                <a:latin typeface="Arial" pitchFamily="34" charset="0"/>
              </a:defRPr>
            </a:lvl7pPr>
            <a:lvl8pPr marL="3429000" indent="-228600" eaLnBrk="0" fontAlgn="base" hangingPunct="0">
              <a:spcBef>
                <a:spcPct val="0"/>
              </a:spcBef>
              <a:spcAft>
                <a:spcPct val="0"/>
              </a:spcAft>
              <a:defRPr sz="2400">
                <a:solidFill>
                  <a:srgbClr val="000066"/>
                </a:solidFill>
                <a:latin typeface="Arial" pitchFamily="34" charset="0"/>
              </a:defRPr>
            </a:lvl8pPr>
            <a:lvl9pPr marL="3886200" indent="-228600" eaLnBrk="0" fontAlgn="base" hangingPunct="0">
              <a:spcBef>
                <a:spcPct val="0"/>
              </a:spcBef>
              <a:spcAft>
                <a:spcPct val="0"/>
              </a:spcAft>
              <a:defRPr sz="2400">
                <a:solidFill>
                  <a:srgbClr val="000066"/>
                </a:solidFill>
                <a:latin typeface="Arial" pitchFamily="34" charset="0"/>
              </a:defRPr>
            </a:lvl9pPr>
          </a:lstStyle>
          <a:p>
            <a:pPr algn="r" eaLnBrk="0" fontAlgn="base" hangingPunct="0">
              <a:spcBef>
                <a:spcPct val="0"/>
              </a:spcBef>
              <a:spcAft>
                <a:spcPct val="0"/>
              </a:spcAft>
              <a:defRPr/>
            </a:pPr>
            <a:r>
              <a:rPr lang="en-GB" sz="1000" smtClean="0">
                <a:solidFill>
                  <a:srgbClr val="5B0091"/>
                </a:solidFill>
                <a:cs typeface="Arial" pitchFamily="34" charset="0"/>
              </a:rPr>
              <a:t>© Boardworks Ltd 2011</a:t>
            </a:r>
          </a:p>
        </p:txBody>
      </p:sp>
      <p:pic>
        <p:nvPicPr>
          <p:cNvPr id="26630" name="Picture 16" descr="back_arrow_trans">
            <a:hlinkClick r:id="" action="ppaction://hlinkshowjump?jump=previousslide"/>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7950" y="6167438"/>
            <a:ext cx="630238"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1" name="Picture 23" descr="forward_arrow_grey">
            <a:hlinkClick r:id="" action="ppaction://hlinkshowjump?jump=nextslide"/>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447088" y="6167438"/>
            <a:ext cx="63023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60325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Lst>
  <p:timing>
    <p:tnLst>
      <p:par>
        <p:cTn id="1" dur="indefinite" restart="never" nodeType="tmRoot"/>
      </p:par>
    </p:tnLst>
  </p:timing>
  <p:txStyles>
    <p:titleStyle>
      <a:lvl1pPr algn="l" rtl="0" eaLnBrk="0" fontAlgn="base" hangingPunct="0">
        <a:spcBef>
          <a:spcPct val="0"/>
        </a:spcBef>
        <a:spcAft>
          <a:spcPct val="0"/>
        </a:spcAft>
        <a:defRPr sz="2800" b="1">
          <a:solidFill>
            <a:srgbClr val="10BC45"/>
          </a:solidFill>
          <a:latin typeface="+mj-lt"/>
          <a:ea typeface="+mj-ea"/>
          <a:cs typeface="+mj-cs"/>
        </a:defRPr>
      </a:lvl1pPr>
      <a:lvl2pPr algn="l" rtl="0" eaLnBrk="0" fontAlgn="base" hangingPunct="0">
        <a:spcBef>
          <a:spcPct val="0"/>
        </a:spcBef>
        <a:spcAft>
          <a:spcPct val="0"/>
        </a:spcAft>
        <a:defRPr sz="2800" b="1">
          <a:solidFill>
            <a:srgbClr val="10BC45"/>
          </a:solidFill>
          <a:latin typeface="Arial" pitchFamily="34" charset="0"/>
        </a:defRPr>
      </a:lvl2pPr>
      <a:lvl3pPr algn="l" rtl="0" eaLnBrk="0" fontAlgn="base" hangingPunct="0">
        <a:spcBef>
          <a:spcPct val="0"/>
        </a:spcBef>
        <a:spcAft>
          <a:spcPct val="0"/>
        </a:spcAft>
        <a:defRPr sz="2800" b="1">
          <a:solidFill>
            <a:srgbClr val="10BC45"/>
          </a:solidFill>
          <a:latin typeface="Arial" pitchFamily="34" charset="0"/>
        </a:defRPr>
      </a:lvl3pPr>
      <a:lvl4pPr algn="l" rtl="0" eaLnBrk="0" fontAlgn="base" hangingPunct="0">
        <a:spcBef>
          <a:spcPct val="0"/>
        </a:spcBef>
        <a:spcAft>
          <a:spcPct val="0"/>
        </a:spcAft>
        <a:defRPr sz="2800" b="1">
          <a:solidFill>
            <a:srgbClr val="10BC45"/>
          </a:solidFill>
          <a:latin typeface="Arial" pitchFamily="34" charset="0"/>
        </a:defRPr>
      </a:lvl4pPr>
      <a:lvl5pPr algn="l" rtl="0" eaLnBrk="0" fontAlgn="base" hangingPunct="0">
        <a:spcBef>
          <a:spcPct val="0"/>
        </a:spcBef>
        <a:spcAft>
          <a:spcPct val="0"/>
        </a:spcAft>
        <a:defRPr sz="2800" b="1">
          <a:solidFill>
            <a:srgbClr val="10BC45"/>
          </a:solidFill>
          <a:latin typeface="Arial" pitchFamily="34" charset="0"/>
        </a:defRPr>
      </a:lvl5pPr>
      <a:lvl6pPr marL="457200" algn="l" rtl="0" fontAlgn="base">
        <a:spcBef>
          <a:spcPct val="0"/>
        </a:spcBef>
        <a:spcAft>
          <a:spcPct val="0"/>
        </a:spcAft>
        <a:defRPr sz="2800" b="1">
          <a:solidFill>
            <a:srgbClr val="10BC45"/>
          </a:solidFill>
          <a:latin typeface="Arial" pitchFamily="34" charset="0"/>
        </a:defRPr>
      </a:lvl6pPr>
      <a:lvl7pPr marL="914400" algn="l" rtl="0" fontAlgn="base">
        <a:spcBef>
          <a:spcPct val="0"/>
        </a:spcBef>
        <a:spcAft>
          <a:spcPct val="0"/>
        </a:spcAft>
        <a:defRPr sz="2800" b="1">
          <a:solidFill>
            <a:srgbClr val="10BC45"/>
          </a:solidFill>
          <a:latin typeface="Arial" pitchFamily="34" charset="0"/>
        </a:defRPr>
      </a:lvl7pPr>
      <a:lvl8pPr marL="1371600" algn="l" rtl="0" fontAlgn="base">
        <a:spcBef>
          <a:spcPct val="0"/>
        </a:spcBef>
        <a:spcAft>
          <a:spcPct val="0"/>
        </a:spcAft>
        <a:defRPr sz="2800" b="1">
          <a:solidFill>
            <a:srgbClr val="10BC45"/>
          </a:solidFill>
          <a:latin typeface="Arial" pitchFamily="34" charset="0"/>
        </a:defRPr>
      </a:lvl8pPr>
      <a:lvl9pPr marL="1828800" algn="l" rtl="0" fontAlgn="base">
        <a:spcBef>
          <a:spcPct val="0"/>
        </a:spcBef>
        <a:spcAft>
          <a:spcPct val="0"/>
        </a:spcAft>
        <a:defRPr sz="2800" b="1">
          <a:solidFill>
            <a:srgbClr val="10BC45"/>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4578" name="Picture 13" descr="slide_backgroun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75" y="0"/>
            <a:ext cx="9140825"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Text Box 6"/>
          <p:cNvSpPr txBox="1">
            <a:spLocks noChangeArrowheads="1"/>
          </p:cNvSpPr>
          <p:nvPr/>
        </p:nvSpPr>
        <p:spPr bwMode="auto">
          <a:xfrm>
            <a:off x="828675" y="44450"/>
            <a:ext cx="6048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000066"/>
                </a:solidFill>
                <a:latin typeface="Arial" pitchFamily="34" charset="0"/>
              </a:defRPr>
            </a:lvl1pPr>
            <a:lvl2pPr marL="742950" indent="-285750">
              <a:defRPr sz="2400">
                <a:solidFill>
                  <a:srgbClr val="000066"/>
                </a:solidFill>
                <a:latin typeface="Arial" pitchFamily="34" charset="0"/>
              </a:defRPr>
            </a:lvl2pPr>
            <a:lvl3pPr marL="1143000" indent="-228600">
              <a:defRPr sz="2400">
                <a:solidFill>
                  <a:srgbClr val="000066"/>
                </a:solidFill>
                <a:latin typeface="Arial" pitchFamily="34" charset="0"/>
              </a:defRPr>
            </a:lvl3pPr>
            <a:lvl4pPr marL="1600200" indent="-228600">
              <a:defRPr sz="2400">
                <a:solidFill>
                  <a:srgbClr val="000066"/>
                </a:solidFill>
                <a:latin typeface="Arial" pitchFamily="34" charset="0"/>
              </a:defRPr>
            </a:lvl4pPr>
            <a:lvl5pPr marL="2057400" indent="-228600">
              <a:defRPr sz="2400">
                <a:solidFill>
                  <a:srgbClr val="000066"/>
                </a:solidFill>
                <a:latin typeface="Arial" pitchFamily="34" charset="0"/>
              </a:defRPr>
            </a:lvl5pPr>
            <a:lvl6pPr marL="2514600" indent="-228600" eaLnBrk="0" fontAlgn="base" hangingPunct="0">
              <a:spcBef>
                <a:spcPct val="0"/>
              </a:spcBef>
              <a:spcAft>
                <a:spcPct val="0"/>
              </a:spcAft>
              <a:defRPr sz="2400">
                <a:solidFill>
                  <a:srgbClr val="000066"/>
                </a:solidFill>
                <a:latin typeface="Arial" pitchFamily="34" charset="0"/>
              </a:defRPr>
            </a:lvl6pPr>
            <a:lvl7pPr marL="2971800" indent="-228600" eaLnBrk="0" fontAlgn="base" hangingPunct="0">
              <a:spcBef>
                <a:spcPct val="0"/>
              </a:spcBef>
              <a:spcAft>
                <a:spcPct val="0"/>
              </a:spcAft>
              <a:defRPr sz="2400">
                <a:solidFill>
                  <a:srgbClr val="000066"/>
                </a:solidFill>
                <a:latin typeface="Arial" pitchFamily="34" charset="0"/>
              </a:defRPr>
            </a:lvl7pPr>
            <a:lvl8pPr marL="3429000" indent="-228600" eaLnBrk="0" fontAlgn="base" hangingPunct="0">
              <a:spcBef>
                <a:spcPct val="0"/>
              </a:spcBef>
              <a:spcAft>
                <a:spcPct val="0"/>
              </a:spcAft>
              <a:defRPr sz="2400">
                <a:solidFill>
                  <a:srgbClr val="000066"/>
                </a:solidFill>
                <a:latin typeface="Arial" pitchFamily="34" charset="0"/>
              </a:defRPr>
            </a:lvl8pPr>
            <a:lvl9pPr marL="3886200" indent="-228600" eaLnBrk="0" fontAlgn="base" hangingPunct="0">
              <a:spcBef>
                <a:spcPct val="0"/>
              </a:spcBef>
              <a:spcAft>
                <a:spcPct val="0"/>
              </a:spcAft>
              <a:defRPr sz="2400">
                <a:solidFill>
                  <a:srgbClr val="000066"/>
                </a:solidFill>
                <a:latin typeface="Arial" pitchFamily="34" charset="0"/>
              </a:defRPr>
            </a:lvl9pPr>
          </a:lstStyle>
          <a:p>
            <a:pPr eaLnBrk="0" fontAlgn="base" hangingPunct="0">
              <a:spcBef>
                <a:spcPct val="50000"/>
              </a:spcBef>
              <a:spcAft>
                <a:spcPct val="0"/>
              </a:spcAft>
              <a:defRPr/>
            </a:pPr>
            <a:endParaRPr lang="en-GB" sz="2800" b="1" smtClean="0">
              <a:solidFill>
                <a:srgbClr val="5B0091"/>
              </a:solidFill>
              <a:cs typeface="Arial" pitchFamily="34" charset="0"/>
            </a:endParaRPr>
          </a:p>
        </p:txBody>
      </p:sp>
      <p:sp>
        <p:nvSpPr>
          <p:cNvPr id="24580" name="Rectangle 8"/>
          <p:cNvSpPr>
            <a:spLocks noGrp="1" noChangeArrowheads="1"/>
          </p:cNvSpPr>
          <p:nvPr>
            <p:ph type="title"/>
          </p:nvPr>
        </p:nvSpPr>
        <p:spPr bwMode="auto">
          <a:xfrm>
            <a:off x="233363" y="53975"/>
            <a:ext cx="773588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smtClean="0"/>
              <a:t>Click to edit Master title style</a:t>
            </a:r>
          </a:p>
        </p:txBody>
      </p:sp>
      <p:sp>
        <p:nvSpPr>
          <p:cNvPr id="369678" name="Text Box 14"/>
          <p:cNvSpPr txBox="1">
            <a:spLocks noChangeArrowheads="1"/>
          </p:cNvSpPr>
          <p:nvPr/>
        </p:nvSpPr>
        <p:spPr bwMode="auto">
          <a:xfrm>
            <a:off x="896938" y="6654800"/>
            <a:ext cx="655637" cy="244475"/>
          </a:xfrm>
          <a:prstGeom prst="rect">
            <a:avLst/>
          </a:prstGeom>
          <a:noFill/>
          <a:ln w="9525">
            <a:noFill/>
            <a:miter lim="800000"/>
            <a:headEnd/>
            <a:tailEnd/>
          </a:ln>
          <a:effectLst/>
        </p:spPr>
        <p:txBody>
          <a:bodyPr>
            <a:spAutoFit/>
          </a:bodyPr>
          <a:lstStyle>
            <a:lvl1pPr>
              <a:defRPr sz="2400">
                <a:solidFill>
                  <a:srgbClr val="000066"/>
                </a:solidFill>
                <a:latin typeface="Arial" pitchFamily="34" charset="0"/>
              </a:defRPr>
            </a:lvl1pPr>
            <a:lvl2pPr marL="742950" indent="-285750">
              <a:defRPr sz="2400">
                <a:solidFill>
                  <a:srgbClr val="000066"/>
                </a:solidFill>
                <a:latin typeface="Arial" pitchFamily="34" charset="0"/>
              </a:defRPr>
            </a:lvl2pPr>
            <a:lvl3pPr marL="1143000" indent="-228600">
              <a:defRPr sz="2400">
                <a:solidFill>
                  <a:srgbClr val="000066"/>
                </a:solidFill>
                <a:latin typeface="Arial" pitchFamily="34" charset="0"/>
              </a:defRPr>
            </a:lvl3pPr>
            <a:lvl4pPr marL="1600200" indent="-228600">
              <a:defRPr sz="2400">
                <a:solidFill>
                  <a:srgbClr val="000066"/>
                </a:solidFill>
                <a:latin typeface="Arial" pitchFamily="34" charset="0"/>
              </a:defRPr>
            </a:lvl4pPr>
            <a:lvl5pPr marL="2057400" indent="-228600">
              <a:defRPr sz="2400">
                <a:solidFill>
                  <a:srgbClr val="000066"/>
                </a:solidFill>
                <a:latin typeface="Arial" pitchFamily="34" charset="0"/>
              </a:defRPr>
            </a:lvl5pPr>
            <a:lvl6pPr marL="2514600" indent="-228600" eaLnBrk="0" fontAlgn="base" hangingPunct="0">
              <a:spcBef>
                <a:spcPct val="0"/>
              </a:spcBef>
              <a:spcAft>
                <a:spcPct val="0"/>
              </a:spcAft>
              <a:defRPr sz="2400">
                <a:solidFill>
                  <a:srgbClr val="000066"/>
                </a:solidFill>
                <a:latin typeface="Arial" pitchFamily="34" charset="0"/>
              </a:defRPr>
            </a:lvl6pPr>
            <a:lvl7pPr marL="2971800" indent="-228600" eaLnBrk="0" fontAlgn="base" hangingPunct="0">
              <a:spcBef>
                <a:spcPct val="0"/>
              </a:spcBef>
              <a:spcAft>
                <a:spcPct val="0"/>
              </a:spcAft>
              <a:defRPr sz="2400">
                <a:solidFill>
                  <a:srgbClr val="000066"/>
                </a:solidFill>
                <a:latin typeface="Arial" pitchFamily="34" charset="0"/>
              </a:defRPr>
            </a:lvl7pPr>
            <a:lvl8pPr marL="3429000" indent="-228600" eaLnBrk="0" fontAlgn="base" hangingPunct="0">
              <a:spcBef>
                <a:spcPct val="0"/>
              </a:spcBef>
              <a:spcAft>
                <a:spcPct val="0"/>
              </a:spcAft>
              <a:defRPr sz="2400">
                <a:solidFill>
                  <a:srgbClr val="000066"/>
                </a:solidFill>
                <a:latin typeface="Arial" pitchFamily="34" charset="0"/>
              </a:defRPr>
            </a:lvl8pPr>
            <a:lvl9pPr marL="3886200" indent="-228600" eaLnBrk="0" fontAlgn="base" hangingPunct="0">
              <a:spcBef>
                <a:spcPct val="0"/>
              </a:spcBef>
              <a:spcAft>
                <a:spcPct val="0"/>
              </a:spcAft>
              <a:defRPr sz="2400">
                <a:solidFill>
                  <a:srgbClr val="000066"/>
                </a:solidFill>
                <a:latin typeface="Arial" pitchFamily="34" charset="0"/>
              </a:defRPr>
            </a:lvl9pPr>
          </a:lstStyle>
          <a:p>
            <a:pPr algn="ctr" fontAlgn="base">
              <a:spcBef>
                <a:spcPct val="50000"/>
              </a:spcBef>
              <a:spcAft>
                <a:spcPct val="0"/>
              </a:spcAft>
              <a:defRPr/>
            </a:pPr>
            <a:fld id="{2AD0F32B-C545-4C0F-AE24-611A12F7FCCB}" type="slidenum">
              <a:rPr lang="en-GB" sz="1000" smtClean="0">
                <a:solidFill>
                  <a:srgbClr val="5B0091"/>
                </a:solidFill>
                <a:cs typeface="Arial" pitchFamily="34" charset="0"/>
              </a:rPr>
              <a:pPr algn="ctr" fontAlgn="base">
                <a:spcBef>
                  <a:spcPct val="50000"/>
                </a:spcBef>
                <a:spcAft>
                  <a:spcPct val="0"/>
                </a:spcAft>
                <a:defRPr/>
              </a:pPr>
              <a:t>‹#›</a:t>
            </a:fld>
            <a:r>
              <a:rPr lang="en-GB" sz="1000" smtClean="0">
                <a:solidFill>
                  <a:srgbClr val="5B0091"/>
                </a:solidFill>
                <a:cs typeface="Arial" pitchFamily="34" charset="0"/>
              </a:rPr>
              <a:t> of 31</a:t>
            </a:r>
          </a:p>
        </p:txBody>
      </p:sp>
      <p:sp>
        <p:nvSpPr>
          <p:cNvPr id="369679" name="Text Box 15"/>
          <p:cNvSpPr txBox="1">
            <a:spLocks noChangeArrowheads="1"/>
          </p:cNvSpPr>
          <p:nvPr/>
        </p:nvSpPr>
        <p:spPr bwMode="auto">
          <a:xfrm>
            <a:off x="6445250" y="6654800"/>
            <a:ext cx="2133600" cy="244475"/>
          </a:xfrm>
          <a:prstGeom prst="rect">
            <a:avLst/>
          </a:prstGeom>
          <a:noFill/>
          <a:ln w="9525">
            <a:noFill/>
            <a:miter lim="800000"/>
            <a:headEnd/>
            <a:tailEnd/>
          </a:ln>
          <a:effectLst/>
        </p:spPr>
        <p:txBody>
          <a:bodyPr>
            <a:spAutoFit/>
          </a:bodyPr>
          <a:lstStyle>
            <a:lvl1pPr>
              <a:defRPr sz="2400">
                <a:solidFill>
                  <a:srgbClr val="000066"/>
                </a:solidFill>
                <a:latin typeface="Arial" pitchFamily="34" charset="0"/>
              </a:defRPr>
            </a:lvl1pPr>
            <a:lvl2pPr marL="742950" indent="-285750">
              <a:defRPr sz="2400">
                <a:solidFill>
                  <a:srgbClr val="000066"/>
                </a:solidFill>
                <a:latin typeface="Arial" pitchFamily="34" charset="0"/>
              </a:defRPr>
            </a:lvl2pPr>
            <a:lvl3pPr marL="1143000" indent="-228600">
              <a:defRPr sz="2400">
                <a:solidFill>
                  <a:srgbClr val="000066"/>
                </a:solidFill>
                <a:latin typeface="Arial" pitchFamily="34" charset="0"/>
              </a:defRPr>
            </a:lvl3pPr>
            <a:lvl4pPr marL="1600200" indent="-228600">
              <a:defRPr sz="2400">
                <a:solidFill>
                  <a:srgbClr val="000066"/>
                </a:solidFill>
                <a:latin typeface="Arial" pitchFamily="34" charset="0"/>
              </a:defRPr>
            </a:lvl4pPr>
            <a:lvl5pPr marL="2057400" indent="-228600">
              <a:defRPr sz="2400">
                <a:solidFill>
                  <a:srgbClr val="000066"/>
                </a:solidFill>
                <a:latin typeface="Arial" pitchFamily="34" charset="0"/>
              </a:defRPr>
            </a:lvl5pPr>
            <a:lvl6pPr marL="2514600" indent="-228600" eaLnBrk="0" fontAlgn="base" hangingPunct="0">
              <a:spcBef>
                <a:spcPct val="0"/>
              </a:spcBef>
              <a:spcAft>
                <a:spcPct val="0"/>
              </a:spcAft>
              <a:defRPr sz="2400">
                <a:solidFill>
                  <a:srgbClr val="000066"/>
                </a:solidFill>
                <a:latin typeface="Arial" pitchFamily="34" charset="0"/>
              </a:defRPr>
            </a:lvl6pPr>
            <a:lvl7pPr marL="2971800" indent="-228600" eaLnBrk="0" fontAlgn="base" hangingPunct="0">
              <a:spcBef>
                <a:spcPct val="0"/>
              </a:spcBef>
              <a:spcAft>
                <a:spcPct val="0"/>
              </a:spcAft>
              <a:defRPr sz="2400">
                <a:solidFill>
                  <a:srgbClr val="000066"/>
                </a:solidFill>
                <a:latin typeface="Arial" pitchFamily="34" charset="0"/>
              </a:defRPr>
            </a:lvl7pPr>
            <a:lvl8pPr marL="3429000" indent="-228600" eaLnBrk="0" fontAlgn="base" hangingPunct="0">
              <a:spcBef>
                <a:spcPct val="0"/>
              </a:spcBef>
              <a:spcAft>
                <a:spcPct val="0"/>
              </a:spcAft>
              <a:defRPr sz="2400">
                <a:solidFill>
                  <a:srgbClr val="000066"/>
                </a:solidFill>
                <a:latin typeface="Arial" pitchFamily="34" charset="0"/>
              </a:defRPr>
            </a:lvl8pPr>
            <a:lvl9pPr marL="3886200" indent="-228600" eaLnBrk="0" fontAlgn="base" hangingPunct="0">
              <a:spcBef>
                <a:spcPct val="0"/>
              </a:spcBef>
              <a:spcAft>
                <a:spcPct val="0"/>
              </a:spcAft>
              <a:defRPr sz="2400">
                <a:solidFill>
                  <a:srgbClr val="000066"/>
                </a:solidFill>
                <a:latin typeface="Arial" pitchFamily="34" charset="0"/>
              </a:defRPr>
            </a:lvl9pPr>
          </a:lstStyle>
          <a:p>
            <a:pPr algn="r" eaLnBrk="0" fontAlgn="base" hangingPunct="0">
              <a:spcBef>
                <a:spcPct val="0"/>
              </a:spcBef>
              <a:spcAft>
                <a:spcPct val="0"/>
              </a:spcAft>
              <a:defRPr/>
            </a:pPr>
            <a:r>
              <a:rPr lang="en-GB" sz="1000" smtClean="0">
                <a:solidFill>
                  <a:srgbClr val="5B0091"/>
                </a:solidFill>
                <a:cs typeface="Arial" pitchFamily="34" charset="0"/>
              </a:rPr>
              <a:t>© Boardworks Ltd 2011</a:t>
            </a:r>
          </a:p>
        </p:txBody>
      </p:sp>
      <p:pic>
        <p:nvPicPr>
          <p:cNvPr id="24583" name="Picture 16" descr="back_arrow_trans">
            <a:hlinkClick r:id="" action="ppaction://hlinkshowjump?jump=previousslide"/>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7950" y="6167438"/>
            <a:ext cx="630238"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0051626"/>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Lst>
  <p:timing>
    <p:tnLst>
      <p:par>
        <p:cTn id="1" dur="indefinite" restart="never" nodeType="tmRoot"/>
      </p:par>
    </p:tnLst>
  </p:timing>
  <p:txStyles>
    <p:titleStyle>
      <a:lvl1pPr algn="l" rtl="0" eaLnBrk="0" fontAlgn="base" hangingPunct="0">
        <a:spcBef>
          <a:spcPct val="0"/>
        </a:spcBef>
        <a:spcAft>
          <a:spcPct val="0"/>
        </a:spcAft>
        <a:defRPr sz="2800" b="1">
          <a:solidFill>
            <a:srgbClr val="10BC45"/>
          </a:solidFill>
          <a:latin typeface="+mj-lt"/>
          <a:ea typeface="+mj-ea"/>
          <a:cs typeface="+mj-cs"/>
        </a:defRPr>
      </a:lvl1pPr>
      <a:lvl2pPr algn="l" rtl="0" eaLnBrk="0" fontAlgn="base" hangingPunct="0">
        <a:spcBef>
          <a:spcPct val="0"/>
        </a:spcBef>
        <a:spcAft>
          <a:spcPct val="0"/>
        </a:spcAft>
        <a:defRPr sz="2800" b="1">
          <a:solidFill>
            <a:srgbClr val="10BC45"/>
          </a:solidFill>
          <a:latin typeface="Arial" pitchFamily="34" charset="0"/>
        </a:defRPr>
      </a:lvl2pPr>
      <a:lvl3pPr algn="l" rtl="0" eaLnBrk="0" fontAlgn="base" hangingPunct="0">
        <a:spcBef>
          <a:spcPct val="0"/>
        </a:spcBef>
        <a:spcAft>
          <a:spcPct val="0"/>
        </a:spcAft>
        <a:defRPr sz="2800" b="1">
          <a:solidFill>
            <a:srgbClr val="10BC45"/>
          </a:solidFill>
          <a:latin typeface="Arial" pitchFamily="34" charset="0"/>
        </a:defRPr>
      </a:lvl3pPr>
      <a:lvl4pPr algn="l" rtl="0" eaLnBrk="0" fontAlgn="base" hangingPunct="0">
        <a:spcBef>
          <a:spcPct val="0"/>
        </a:spcBef>
        <a:spcAft>
          <a:spcPct val="0"/>
        </a:spcAft>
        <a:defRPr sz="2800" b="1">
          <a:solidFill>
            <a:srgbClr val="10BC45"/>
          </a:solidFill>
          <a:latin typeface="Arial" pitchFamily="34" charset="0"/>
        </a:defRPr>
      </a:lvl4pPr>
      <a:lvl5pPr algn="l" rtl="0" eaLnBrk="0" fontAlgn="base" hangingPunct="0">
        <a:spcBef>
          <a:spcPct val="0"/>
        </a:spcBef>
        <a:spcAft>
          <a:spcPct val="0"/>
        </a:spcAft>
        <a:defRPr sz="2800" b="1">
          <a:solidFill>
            <a:srgbClr val="10BC45"/>
          </a:solidFill>
          <a:latin typeface="Arial" pitchFamily="34" charset="0"/>
        </a:defRPr>
      </a:lvl5pPr>
      <a:lvl6pPr marL="457200" algn="l" rtl="0" fontAlgn="base">
        <a:spcBef>
          <a:spcPct val="0"/>
        </a:spcBef>
        <a:spcAft>
          <a:spcPct val="0"/>
        </a:spcAft>
        <a:defRPr sz="2800" b="1">
          <a:solidFill>
            <a:srgbClr val="10BC45"/>
          </a:solidFill>
          <a:latin typeface="Arial" pitchFamily="34" charset="0"/>
        </a:defRPr>
      </a:lvl6pPr>
      <a:lvl7pPr marL="914400" algn="l" rtl="0" fontAlgn="base">
        <a:spcBef>
          <a:spcPct val="0"/>
        </a:spcBef>
        <a:spcAft>
          <a:spcPct val="0"/>
        </a:spcAft>
        <a:defRPr sz="2800" b="1">
          <a:solidFill>
            <a:srgbClr val="10BC45"/>
          </a:solidFill>
          <a:latin typeface="Arial" pitchFamily="34" charset="0"/>
        </a:defRPr>
      </a:lvl7pPr>
      <a:lvl8pPr marL="1371600" algn="l" rtl="0" fontAlgn="base">
        <a:spcBef>
          <a:spcPct val="0"/>
        </a:spcBef>
        <a:spcAft>
          <a:spcPct val="0"/>
        </a:spcAft>
        <a:defRPr sz="2800" b="1">
          <a:solidFill>
            <a:srgbClr val="10BC45"/>
          </a:solidFill>
          <a:latin typeface="Arial" pitchFamily="34" charset="0"/>
        </a:defRPr>
      </a:lvl8pPr>
      <a:lvl9pPr marL="1828800" algn="l" rtl="0" fontAlgn="base">
        <a:spcBef>
          <a:spcPct val="0"/>
        </a:spcBef>
        <a:spcAft>
          <a:spcPct val="0"/>
        </a:spcAft>
        <a:defRPr sz="2800" b="1">
          <a:solidFill>
            <a:srgbClr val="10BC45"/>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13" descr="slide_backgroun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75" y="0"/>
            <a:ext cx="9140825"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670" name="Text Box 6"/>
          <p:cNvSpPr txBox="1">
            <a:spLocks noChangeArrowheads="1"/>
          </p:cNvSpPr>
          <p:nvPr/>
        </p:nvSpPr>
        <p:spPr bwMode="auto">
          <a:xfrm>
            <a:off x="828675" y="44450"/>
            <a:ext cx="6048375" cy="519113"/>
          </a:xfrm>
          <a:prstGeom prst="rect">
            <a:avLst/>
          </a:prstGeom>
          <a:noFill/>
          <a:ln w="9525">
            <a:noFill/>
            <a:miter lim="800000"/>
            <a:headEnd/>
            <a:tailEnd/>
          </a:ln>
          <a:effectLst/>
        </p:spPr>
        <p:txBody>
          <a:bodyPr>
            <a:spAutoFit/>
          </a:bodyPr>
          <a:lstStyle/>
          <a:p>
            <a:pPr eaLnBrk="0" fontAlgn="base" hangingPunct="0">
              <a:spcBef>
                <a:spcPct val="50000"/>
              </a:spcBef>
              <a:spcAft>
                <a:spcPct val="0"/>
              </a:spcAft>
              <a:defRPr/>
            </a:pPr>
            <a:endParaRPr lang="en-GB" sz="2800" b="1">
              <a:solidFill>
                <a:srgbClr val="5B0091"/>
              </a:solidFill>
              <a:cs typeface="Arial" charset="0"/>
            </a:endParaRPr>
          </a:p>
        </p:txBody>
      </p:sp>
      <p:sp>
        <p:nvSpPr>
          <p:cNvPr id="3076" name="Rectangle 8"/>
          <p:cNvSpPr>
            <a:spLocks noGrp="1" noChangeArrowheads="1"/>
          </p:cNvSpPr>
          <p:nvPr>
            <p:ph type="title"/>
          </p:nvPr>
        </p:nvSpPr>
        <p:spPr bwMode="auto">
          <a:xfrm>
            <a:off x="233363" y="53975"/>
            <a:ext cx="773588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smtClean="0"/>
              <a:t>Click to edit Master title style</a:t>
            </a:r>
          </a:p>
        </p:txBody>
      </p:sp>
      <p:sp>
        <p:nvSpPr>
          <p:cNvPr id="369678" name="Text Box 14"/>
          <p:cNvSpPr txBox="1">
            <a:spLocks noChangeArrowheads="1"/>
          </p:cNvSpPr>
          <p:nvPr/>
        </p:nvSpPr>
        <p:spPr bwMode="auto">
          <a:xfrm>
            <a:off x="896938" y="6654800"/>
            <a:ext cx="655637" cy="244475"/>
          </a:xfrm>
          <a:prstGeom prst="rect">
            <a:avLst/>
          </a:prstGeom>
          <a:noFill/>
          <a:ln w="9525">
            <a:noFill/>
            <a:miter lim="800000"/>
            <a:headEnd/>
            <a:tailEnd/>
          </a:ln>
          <a:effectLst/>
        </p:spPr>
        <p:txBody>
          <a:bodyPr>
            <a:spAutoFit/>
          </a:bodyPr>
          <a:lstStyle>
            <a:lvl1pPr>
              <a:defRPr sz="2400">
                <a:solidFill>
                  <a:srgbClr val="000066"/>
                </a:solidFill>
                <a:latin typeface="Arial" pitchFamily="34" charset="0"/>
              </a:defRPr>
            </a:lvl1pPr>
            <a:lvl2pPr marL="742950" indent="-285750">
              <a:defRPr sz="2400">
                <a:solidFill>
                  <a:srgbClr val="000066"/>
                </a:solidFill>
                <a:latin typeface="Arial" pitchFamily="34" charset="0"/>
              </a:defRPr>
            </a:lvl2pPr>
            <a:lvl3pPr marL="1143000" indent="-228600">
              <a:defRPr sz="2400">
                <a:solidFill>
                  <a:srgbClr val="000066"/>
                </a:solidFill>
                <a:latin typeface="Arial" pitchFamily="34" charset="0"/>
              </a:defRPr>
            </a:lvl3pPr>
            <a:lvl4pPr marL="1600200" indent="-228600">
              <a:defRPr sz="2400">
                <a:solidFill>
                  <a:srgbClr val="000066"/>
                </a:solidFill>
                <a:latin typeface="Arial" pitchFamily="34" charset="0"/>
              </a:defRPr>
            </a:lvl4pPr>
            <a:lvl5pPr marL="2057400" indent="-228600">
              <a:defRPr sz="2400">
                <a:solidFill>
                  <a:srgbClr val="000066"/>
                </a:solidFill>
                <a:latin typeface="Arial" pitchFamily="34" charset="0"/>
              </a:defRPr>
            </a:lvl5pPr>
            <a:lvl6pPr marL="2514600" indent="-228600" eaLnBrk="0" fontAlgn="base" hangingPunct="0">
              <a:spcBef>
                <a:spcPct val="0"/>
              </a:spcBef>
              <a:spcAft>
                <a:spcPct val="0"/>
              </a:spcAft>
              <a:defRPr sz="2400">
                <a:solidFill>
                  <a:srgbClr val="000066"/>
                </a:solidFill>
                <a:latin typeface="Arial" pitchFamily="34" charset="0"/>
              </a:defRPr>
            </a:lvl6pPr>
            <a:lvl7pPr marL="2971800" indent="-228600" eaLnBrk="0" fontAlgn="base" hangingPunct="0">
              <a:spcBef>
                <a:spcPct val="0"/>
              </a:spcBef>
              <a:spcAft>
                <a:spcPct val="0"/>
              </a:spcAft>
              <a:defRPr sz="2400">
                <a:solidFill>
                  <a:srgbClr val="000066"/>
                </a:solidFill>
                <a:latin typeface="Arial" pitchFamily="34" charset="0"/>
              </a:defRPr>
            </a:lvl7pPr>
            <a:lvl8pPr marL="3429000" indent="-228600" eaLnBrk="0" fontAlgn="base" hangingPunct="0">
              <a:spcBef>
                <a:spcPct val="0"/>
              </a:spcBef>
              <a:spcAft>
                <a:spcPct val="0"/>
              </a:spcAft>
              <a:defRPr sz="2400">
                <a:solidFill>
                  <a:srgbClr val="000066"/>
                </a:solidFill>
                <a:latin typeface="Arial" pitchFamily="34" charset="0"/>
              </a:defRPr>
            </a:lvl8pPr>
            <a:lvl9pPr marL="3886200" indent="-228600" eaLnBrk="0" fontAlgn="base" hangingPunct="0">
              <a:spcBef>
                <a:spcPct val="0"/>
              </a:spcBef>
              <a:spcAft>
                <a:spcPct val="0"/>
              </a:spcAft>
              <a:defRPr sz="2400">
                <a:solidFill>
                  <a:srgbClr val="000066"/>
                </a:solidFill>
                <a:latin typeface="Arial" pitchFamily="34" charset="0"/>
              </a:defRPr>
            </a:lvl9pPr>
          </a:lstStyle>
          <a:p>
            <a:pPr algn="ctr" fontAlgn="base">
              <a:spcBef>
                <a:spcPct val="50000"/>
              </a:spcBef>
              <a:spcAft>
                <a:spcPct val="0"/>
              </a:spcAft>
            </a:pPr>
            <a:fld id="{B3E8190E-C16A-424C-97F0-44630C15A973}" type="slidenum">
              <a:rPr lang="en-GB" sz="1000" smtClean="0">
                <a:solidFill>
                  <a:srgbClr val="5B0091"/>
                </a:solidFill>
                <a:cs typeface="Arial" pitchFamily="34" charset="0"/>
              </a:rPr>
              <a:pPr algn="ctr" fontAlgn="base">
                <a:spcBef>
                  <a:spcPct val="50000"/>
                </a:spcBef>
                <a:spcAft>
                  <a:spcPct val="0"/>
                </a:spcAft>
              </a:pPr>
              <a:t>‹#›</a:t>
            </a:fld>
            <a:r>
              <a:rPr lang="en-GB" sz="1000" smtClean="0">
                <a:solidFill>
                  <a:srgbClr val="5B0091"/>
                </a:solidFill>
                <a:cs typeface="Arial" pitchFamily="34" charset="0"/>
              </a:rPr>
              <a:t> of 31</a:t>
            </a:r>
          </a:p>
        </p:txBody>
      </p:sp>
      <p:sp>
        <p:nvSpPr>
          <p:cNvPr id="369679" name="Text Box 15"/>
          <p:cNvSpPr txBox="1">
            <a:spLocks noChangeArrowheads="1"/>
          </p:cNvSpPr>
          <p:nvPr/>
        </p:nvSpPr>
        <p:spPr bwMode="auto">
          <a:xfrm>
            <a:off x="6445250" y="6654800"/>
            <a:ext cx="2133600" cy="244475"/>
          </a:xfrm>
          <a:prstGeom prst="rect">
            <a:avLst/>
          </a:prstGeom>
          <a:noFill/>
          <a:ln w="9525">
            <a:noFill/>
            <a:miter lim="800000"/>
            <a:headEnd/>
            <a:tailEnd/>
          </a:ln>
          <a:effectLst/>
        </p:spPr>
        <p:txBody>
          <a:bodyPr>
            <a:spAutoFit/>
          </a:bodyPr>
          <a:lstStyle>
            <a:lvl1pPr>
              <a:defRPr sz="2400">
                <a:solidFill>
                  <a:srgbClr val="000066"/>
                </a:solidFill>
                <a:latin typeface="Arial" pitchFamily="34" charset="0"/>
              </a:defRPr>
            </a:lvl1pPr>
            <a:lvl2pPr marL="742950" indent="-285750">
              <a:defRPr sz="2400">
                <a:solidFill>
                  <a:srgbClr val="000066"/>
                </a:solidFill>
                <a:latin typeface="Arial" pitchFamily="34" charset="0"/>
              </a:defRPr>
            </a:lvl2pPr>
            <a:lvl3pPr marL="1143000" indent="-228600">
              <a:defRPr sz="2400">
                <a:solidFill>
                  <a:srgbClr val="000066"/>
                </a:solidFill>
                <a:latin typeface="Arial" pitchFamily="34" charset="0"/>
              </a:defRPr>
            </a:lvl3pPr>
            <a:lvl4pPr marL="1600200" indent="-228600">
              <a:defRPr sz="2400">
                <a:solidFill>
                  <a:srgbClr val="000066"/>
                </a:solidFill>
                <a:latin typeface="Arial" pitchFamily="34" charset="0"/>
              </a:defRPr>
            </a:lvl4pPr>
            <a:lvl5pPr marL="2057400" indent="-228600">
              <a:defRPr sz="2400">
                <a:solidFill>
                  <a:srgbClr val="000066"/>
                </a:solidFill>
                <a:latin typeface="Arial" pitchFamily="34" charset="0"/>
              </a:defRPr>
            </a:lvl5pPr>
            <a:lvl6pPr marL="2514600" indent="-228600" eaLnBrk="0" fontAlgn="base" hangingPunct="0">
              <a:spcBef>
                <a:spcPct val="0"/>
              </a:spcBef>
              <a:spcAft>
                <a:spcPct val="0"/>
              </a:spcAft>
              <a:defRPr sz="2400">
                <a:solidFill>
                  <a:srgbClr val="000066"/>
                </a:solidFill>
                <a:latin typeface="Arial" pitchFamily="34" charset="0"/>
              </a:defRPr>
            </a:lvl6pPr>
            <a:lvl7pPr marL="2971800" indent="-228600" eaLnBrk="0" fontAlgn="base" hangingPunct="0">
              <a:spcBef>
                <a:spcPct val="0"/>
              </a:spcBef>
              <a:spcAft>
                <a:spcPct val="0"/>
              </a:spcAft>
              <a:defRPr sz="2400">
                <a:solidFill>
                  <a:srgbClr val="000066"/>
                </a:solidFill>
                <a:latin typeface="Arial" pitchFamily="34" charset="0"/>
              </a:defRPr>
            </a:lvl7pPr>
            <a:lvl8pPr marL="3429000" indent="-228600" eaLnBrk="0" fontAlgn="base" hangingPunct="0">
              <a:spcBef>
                <a:spcPct val="0"/>
              </a:spcBef>
              <a:spcAft>
                <a:spcPct val="0"/>
              </a:spcAft>
              <a:defRPr sz="2400">
                <a:solidFill>
                  <a:srgbClr val="000066"/>
                </a:solidFill>
                <a:latin typeface="Arial" pitchFamily="34" charset="0"/>
              </a:defRPr>
            </a:lvl8pPr>
            <a:lvl9pPr marL="3886200" indent="-228600" eaLnBrk="0" fontAlgn="base" hangingPunct="0">
              <a:spcBef>
                <a:spcPct val="0"/>
              </a:spcBef>
              <a:spcAft>
                <a:spcPct val="0"/>
              </a:spcAft>
              <a:defRPr sz="2400">
                <a:solidFill>
                  <a:srgbClr val="000066"/>
                </a:solidFill>
                <a:latin typeface="Arial" pitchFamily="34" charset="0"/>
              </a:defRPr>
            </a:lvl9pPr>
          </a:lstStyle>
          <a:p>
            <a:pPr algn="r" eaLnBrk="0" fontAlgn="base" hangingPunct="0">
              <a:spcBef>
                <a:spcPct val="0"/>
              </a:spcBef>
              <a:spcAft>
                <a:spcPct val="0"/>
              </a:spcAft>
            </a:pPr>
            <a:r>
              <a:rPr lang="en-GB" sz="1000" smtClean="0">
                <a:solidFill>
                  <a:srgbClr val="5B0091"/>
                </a:solidFill>
                <a:cs typeface="Arial" pitchFamily="34" charset="0"/>
              </a:rPr>
              <a:t>© Boardworks Ltd 2011</a:t>
            </a:r>
          </a:p>
        </p:txBody>
      </p:sp>
      <p:pic>
        <p:nvPicPr>
          <p:cNvPr id="3079" name="Picture 16" descr="back_arrow_trans">
            <a:hlinkClick r:id="" action="ppaction://hlinkshowjump?jump=previousslide"/>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7950" y="6167438"/>
            <a:ext cx="630238"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 name="Picture 23" descr="forward_arrow_grey">
            <a:hlinkClick r:id="" action="ppaction://hlinkshowjump?jump=nextslide"/>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447088" y="6167438"/>
            <a:ext cx="63023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34317"/>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Lst>
  <p:timing>
    <p:tnLst>
      <p:par>
        <p:cTn id="1" dur="indefinite" restart="never" nodeType="tmRoot"/>
      </p:par>
    </p:tnLst>
  </p:timing>
  <p:txStyles>
    <p:titleStyle>
      <a:lvl1pPr algn="l" rtl="0" eaLnBrk="0" fontAlgn="base" hangingPunct="0">
        <a:spcBef>
          <a:spcPct val="0"/>
        </a:spcBef>
        <a:spcAft>
          <a:spcPct val="0"/>
        </a:spcAft>
        <a:defRPr sz="2800" b="1">
          <a:solidFill>
            <a:srgbClr val="10BC45"/>
          </a:solidFill>
          <a:latin typeface="+mj-lt"/>
          <a:ea typeface="+mj-ea"/>
          <a:cs typeface="+mj-cs"/>
        </a:defRPr>
      </a:lvl1pPr>
      <a:lvl2pPr algn="l" rtl="0" eaLnBrk="0" fontAlgn="base" hangingPunct="0">
        <a:spcBef>
          <a:spcPct val="0"/>
        </a:spcBef>
        <a:spcAft>
          <a:spcPct val="0"/>
        </a:spcAft>
        <a:defRPr sz="2800" b="1">
          <a:solidFill>
            <a:srgbClr val="10BC45"/>
          </a:solidFill>
          <a:latin typeface="Arial" charset="0"/>
        </a:defRPr>
      </a:lvl2pPr>
      <a:lvl3pPr algn="l" rtl="0" eaLnBrk="0" fontAlgn="base" hangingPunct="0">
        <a:spcBef>
          <a:spcPct val="0"/>
        </a:spcBef>
        <a:spcAft>
          <a:spcPct val="0"/>
        </a:spcAft>
        <a:defRPr sz="2800" b="1">
          <a:solidFill>
            <a:srgbClr val="10BC45"/>
          </a:solidFill>
          <a:latin typeface="Arial" charset="0"/>
        </a:defRPr>
      </a:lvl3pPr>
      <a:lvl4pPr algn="l" rtl="0" eaLnBrk="0" fontAlgn="base" hangingPunct="0">
        <a:spcBef>
          <a:spcPct val="0"/>
        </a:spcBef>
        <a:spcAft>
          <a:spcPct val="0"/>
        </a:spcAft>
        <a:defRPr sz="2800" b="1">
          <a:solidFill>
            <a:srgbClr val="10BC45"/>
          </a:solidFill>
          <a:latin typeface="Arial" charset="0"/>
        </a:defRPr>
      </a:lvl4pPr>
      <a:lvl5pPr algn="l" rtl="0" eaLnBrk="0" fontAlgn="base" hangingPunct="0">
        <a:spcBef>
          <a:spcPct val="0"/>
        </a:spcBef>
        <a:spcAft>
          <a:spcPct val="0"/>
        </a:spcAft>
        <a:defRPr sz="2800" b="1">
          <a:solidFill>
            <a:srgbClr val="10BC45"/>
          </a:solidFill>
          <a:latin typeface="Arial" charset="0"/>
        </a:defRPr>
      </a:lvl5pPr>
      <a:lvl6pPr marL="457200" algn="l" rtl="0" fontAlgn="base">
        <a:spcBef>
          <a:spcPct val="0"/>
        </a:spcBef>
        <a:spcAft>
          <a:spcPct val="0"/>
        </a:spcAft>
        <a:defRPr sz="2800" b="1">
          <a:solidFill>
            <a:srgbClr val="10BC45"/>
          </a:solidFill>
          <a:latin typeface="Arial" charset="0"/>
        </a:defRPr>
      </a:lvl6pPr>
      <a:lvl7pPr marL="914400" algn="l" rtl="0" fontAlgn="base">
        <a:spcBef>
          <a:spcPct val="0"/>
        </a:spcBef>
        <a:spcAft>
          <a:spcPct val="0"/>
        </a:spcAft>
        <a:defRPr sz="2800" b="1">
          <a:solidFill>
            <a:srgbClr val="10BC45"/>
          </a:solidFill>
          <a:latin typeface="Arial" charset="0"/>
        </a:defRPr>
      </a:lvl7pPr>
      <a:lvl8pPr marL="1371600" algn="l" rtl="0" fontAlgn="base">
        <a:spcBef>
          <a:spcPct val="0"/>
        </a:spcBef>
        <a:spcAft>
          <a:spcPct val="0"/>
        </a:spcAft>
        <a:defRPr sz="2800" b="1">
          <a:solidFill>
            <a:srgbClr val="10BC45"/>
          </a:solidFill>
          <a:latin typeface="Arial" charset="0"/>
        </a:defRPr>
      </a:lvl8pPr>
      <a:lvl9pPr marL="1828800" algn="l" rtl="0" fontAlgn="base">
        <a:spcBef>
          <a:spcPct val="0"/>
        </a:spcBef>
        <a:spcAft>
          <a:spcPct val="0"/>
        </a:spcAft>
        <a:defRPr sz="2800" b="1">
          <a:solidFill>
            <a:srgbClr val="10BC45"/>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410" name="Picture 61" descr="slide bground"/>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9140825"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Text Box 48"/>
          <p:cNvSpPr txBox="1">
            <a:spLocks noChangeArrowheads="1"/>
          </p:cNvSpPr>
          <p:nvPr userDrawn="1"/>
        </p:nvSpPr>
        <p:spPr bwMode="auto">
          <a:xfrm>
            <a:off x="896938" y="6654800"/>
            <a:ext cx="6556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010066"/>
                </a:solidFill>
                <a:latin typeface="Arial" pitchFamily="34" charset="0"/>
              </a:defRPr>
            </a:lvl1pPr>
            <a:lvl2pPr marL="742950" indent="-285750" eaLnBrk="0" hangingPunct="0">
              <a:defRPr sz="2400">
                <a:solidFill>
                  <a:srgbClr val="010066"/>
                </a:solidFill>
                <a:latin typeface="Arial" pitchFamily="34" charset="0"/>
              </a:defRPr>
            </a:lvl2pPr>
            <a:lvl3pPr marL="1143000" indent="-228600" eaLnBrk="0" hangingPunct="0">
              <a:defRPr sz="2400">
                <a:solidFill>
                  <a:srgbClr val="010066"/>
                </a:solidFill>
                <a:latin typeface="Arial" pitchFamily="34" charset="0"/>
              </a:defRPr>
            </a:lvl3pPr>
            <a:lvl4pPr marL="1600200" indent="-228600" eaLnBrk="0" hangingPunct="0">
              <a:defRPr sz="2400">
                <a:solidFill>
                  <a:srgbClr val="010066"/>
                </a:solidFill>
                <a:latin typeface="Arial" pitchFamily="34" charset="0"/>
              </a:defRPr>
            </a:lvl4pPr>
            <a:lvl5pPr marL="2057400" indent="-228600" eaLnBrk="0" hangingPunct="0">
              <a:defRPr sz="2400">
                <a:solidFill>
                  <a:srgbClr val="010066"/>
                </a:solidFill>
                <a:latin typeface="Arial" pitchFamily="34" charset="0"/>
              </a:defRPr>
            </a:lvl5pPr>
            <a:lvl6pPr marL="2514600" indent="-228600" eaLnBrk="0" fontAlgn="base" hangingPunct="0">
              <a:spcBef>
                <a:spcPct val="0"/>
              </a:spcBef>
              <a:spcAft>
                <a:spcPct val="0"/>
              </a:spcAft>
              <a:buClr>
                <a:srgbClr val="10BC45"/>
              </a:buClr>
              <a:buSzPct val="80000"/>
              <a:buFont typeface="Wingdings" pitchFamily="2" charset="2"/>
              <a:buChar char="l"/>
              <a:defRPr sz="2400">
                <a:solidFill>
                  <a:srgbClr val="010066"/>
                </a:solidFill>
                <a:latin typeface="Arial" pitchFamily="34" charset="0"/>
              </a:defRPr>
            </a:lvl6pPr>
            <a:lvl7pPr marL="2971800" indent="-228600" eaLnBrk="0" fontAlgn="base" hangingPunct="0">
              <a:spcBef>
                <a:spcPct val="0"/>
              </a:spcBef>
              <a:spcAft>
                <a:spcPct val="0"/>
              </a:spcAft>
              <a:buClr>
                <a:srgbClr val="10BC45"/>
              </a:buClr>
              <a:buSzPct val="80000"/>
              <a:buFont typeface="Wingdings" pitchFamily="2" charset="2"/>
              <a:buChar char="l"/>
              <a:defRPr sz="2400">
                <a:solidFill>
                  <a:srgbClr val="010066"/>
                </a:solidFill>
                <a:latin typeface="Arial" pitchFamily="34" charset="0"/>
              </a:defRPr>
            </a:lvl7pPr>
            <a:lvl8pPr marL="3429000" indent="-228600" eaLnBrk="0" fontAlgn="base" hangingPunct="0">
              <a:spcBef>
                <a:spcPct val="0"/>
              </a:spcBef>
              <a:spcAft>
                <a:spcPct val="0"/>
              </a:spcAft>
              <a:buClr>
                <a:srgbClr val="10BC45"/>
              </a:buClr>
              <a:buSzPct val="80000"/>
              <a:buFont typeface="Wingdings" pitchFamily="2" charset="2"/>
              <a:buChar char="l"/>
              <a:defRPr sz="2400">
                <a:solidFill>
                  <a:srgbClr val="010066"/>
                </a:solidFill>
                <a:latin typeface="Arial" pitchFamily="34" charset="0"/>
              </a:defRPr>
            </a:lvl8pPr>
            <a:lvl9pPr marL="3886200" indent="-228600" eaLnBrk="0" fontAlgn="base" hangingPunct="0">
              <a:spcBef>
                <a:spcPct val="0"/>
              </a:spcBef>
              <a:spcAft>
                <a:spcPct val="0"/>
              </a:spcAft>
              <a:buClr>
                <a:srgbClr val="10BC45"/>
              </a:buClr>
              <a:buSzPct val="80000"/>
              <a:buFont typeface="Wingdings" pitchFamily="2" charset="2"/>
              <a:buChar char="l"/>
              <a:defRPr sz="2400">
                <a:solidFill>
                  <a:srgbClr val="010066"/>
                </a:solidFill>
                <a:latin typeface="Arial" pitchFamily="34" charset="0"/>
              </a:defRPr>
            </a:lvl9pPr>
          </a:lstStyle>
          <a:p>
            <a:pPr algn="ctr" eaLnBrk="1" fontAlgn="base" hangingPunct="1">
              <a:spcBef>
                <a:spcPct val="50000"/>
              </a:spcBef>
              <a:spcAft>
                <a:spcPct val="0"/>
              </a:spcAft>
            </a:pPr>
            <a:fld id="{3C7F38F4-DF35-4EB3-9430-DFFADB2FAEAF}" type="slidenum">
              <a:rPr lang="en-GB" sz="1000" smtClean="0">
                <a:solidFill>
                  <a:srgbClr val="5B0091"/>
                </a:solidFill>
                <a:cs typeface="Arial" pitchFamily="34" charset="0"/>
              </a:rPr>
              <a:pPr algn="ctr" eaLnBrk="1" fontAlgn="base" hangingPunct="1">
                <a:spcBef>
                  <a:spcPct val="50000"/>
                </a:spcBef>
                <a:spcAft>
                  <a:spcPct val="0"/>
                </a:spcAft>
              </a:pPr>
              <a:t>‹#›</a:t>
            </a:fld>
            <a:r>
              <a:rPr lang="en-GB" sz="1000" smtClean="0">
                <a:solidFill>
                  <a:srgbClr val="5B0091"/>
                </a:solidFill>
                <a:cs typeface="Arial" pitchFamily="34" charset="0"/>
              </a:rPr>
              <a:t> of 37</a:t>
            </a:r>
          </a:p>
        </p:txBody>
      </p:sp>
      <p:sp>
        <p:nvSpPr>
          <p:cNvPr id="17412" name="Text Box 49"/>
          <p:cNvSpPr txBox="1">
            <a:spLocks noChangeArrowheads="1"/>
          </p:cNvSpPr>
          <p:nvPr userDrawn="1"/>
        </p:nvSpPr>
        <p:spPr bwMode="auto">
          <a:xfrm>
            <a:off x="6445250" y="6654800"/>
            <a:ext cx="2133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010066"/>
                </a:solidFill>
                <a:latin typeface="Arial" pitchFamily="34" charset="0"/>
              </a:defRPr>
            </a:lvl1pPr>
            <a:lvl2pPr marL="742950" indent="-285750" eaLnBrk="0" hangingPunct="0">
              <a:defRPr sz="2400">
                <a:solidFill>
                  <a:srgbClr val="010066"/>
                </a:solidFill>
                <a:latin typeface="Arial" pitchFamily="34" charset="0"/>
              </a:defRPr>
            </a:lvl2pPr>
            <a:lvl3pPr marL="1143000" indent="-228600" eaLnBrk="0" hangingPunct="0">
              <a:defRPr sz="2400">
                <a:solidFill>
                  <a:srgbClr val="010066"/>
                </a:solidFill>
                <a:latin typeface="Arial" pitchFamily="34" charset="0"/>
              </a:defRPr>
            </a:lvl3pPr>
            <a:lvl4pPr marL="1600200" indent="-228600" eaLnBrk="0" hangingPunct="0">
              <a:defRPr sz="2400">
                <a:solidFill>
                  <a:srgbClr val="010066"/>
                </a:solidFill>
                <a:latin typeface="Arial" pitchFamily="34" charset="0"/>
              </a:defRPr>
            </a:lvl4pPr>
            <a:lvl5pPr marL="2057400" indent="-228600" eaLnBrk="0" hangingPunct="0">
              <a:defRPr sz="2400">
                <a:solidFill>
                  <a:srgbClr val="010066"/>
                </a:solidFill>
                <a:latin typeface="Arial" pitchFamily="34" charset="0"/>
              </a:defRPr>
            </a:lvl5pPr>
            <a:lvl6pPr marL="2514600" indent="-228600" eaLnBrk="0" fontAlgn="base" hangingPunct="0">
              <a:spcBef>
                <a:spcPct val="0"/>
              </a:spcBef>
              <a:spcAft>
                <a:spcPct val="0"/>
              </a:spcAft>
              <a:buClr>
                <a:srgbClr val="10BC45"/>
              </a:buClr>
              <a:buSzPct val="80000"/>
              <a:buFont typeface="Wingdings" pitchFamily="2" charset="2"/>
              <a:buChar char="l"/>
              <a:defRPr sz="2400">
                <a:solidFill>
                  <a:srgbClr val="010066"/>
                </a:solidFill>
                <a:latin typeface="Arial" pitchFamily="34" charset="0"/>
              </a:defRPr>
            </a:lvl6pPr>
            <a:lvl7pPr marL="2971800" indent="-228600" eaLnBrk="0" fontAlgn="base" hangingPunct="0">
              <a:spcBef>
                <a:spcPct val="0"/>
              </a:spcBef>
              <a:spcAft>
                <a:spcPct val="0"/>
              </a:spcAft>
              <a:buClr>
                <a:srgbClr val="10BC45"/>
              </a:buClr>
              <a:buSzPct val="80000"/>
              <a:buFont typeface="Wingdings" pitchFamily="2" charset="2"/>
              <a:buChar char="l"/>
              <a:defRPr sz="2400">
                <a:solidFill>
                  <a:srgbClr val="010066"/>
                </a:solidFill>
                <a:latin typeface="Arial" pitchFamily="34" charset="0"/>
              </a:defRPr>
            </a:lvl7pPr>
            <a:lvl8pPr marL="3429000" indent="-228600" eaLnBrk="0" fontAlgn="base" hangingPunct="0">
              <a:spcBef>
                <a:spcPct val="0"/>
              </a:spcBef>
              <a:spcAft>
                <a:spcPct val="0"/>
              </a:spcAft>
              <a:buClr>
                <a:srgbClr val="10BC45"/>
              </a:buClr>
              <a:buSzPct val="80000"/>
              <a:buFont typeface="Wingdings" pitchFamily="2" charset="2"/>
              <a:buChar char="l"/>
              <a:defRPr sz="2400">
                <a:solidFill>
                  <a:srgbClr val="010066"/>
                </a:solidFill>
                <a:latin typeface="Arial" pitchFamily="34" charset="0"/>
              </a:defRPr>
            </a:lvl8pPr>
            <a:lvl9pPr marL="3886200" indent="-228600" eaLnBrk="0" fontAlgn="base" hangingPunct="0">
              <a:spcBef>
                <a:spcPct val="0"/>
              </a:spcBef>
              <a:spcAft>
                <a:spcPct val="0"/>
              </a:spcAft>
              <a:buClr>
                <a:srgbClr val="10BC45"/>
              </a:buClr>
              <a:buSzPct val="80000"/>
              <a:buFont typeface="Wingdings" pitchFamily="2" charset="2"/>
              <a:buChar char="l"/>
              <a:defRPr sz="2400">
                <a:solidFill>
                  <a:srgbClr val="010066"/>
                </a:solidFill>
                <a:latin typeface="Arial" pitchFamily="34" charset="0"/>
              </a:defRPr>
            </a:lvl9pPr>
          </a:lstStyle>
          <a:p>
            <a:pPr algn="r" fontAlgn="base">
              <a:spcBef>
                <a:spcPct val="0"/>
              </a:spcBef>
              <a:spcAft>
                <a:spcPct val="0"/>
              </a:spcAft>
            </a:pPr>
            <a:r>
              <a:rPr lang="en-GB" sz="1000" smtClean="0">
                <a:solidFill>
                  <a:srgbClr val="5B0091"/>
                </a:solidFill>
                <a:cs typeface="Arial" pitchFamily="34" charset="0"/>
              </a:rPr>
              <a:t>© Boardworks Ltd 2008</a:t>
            </a:r>
          </a:p>
        </p:txBody>
      </p:sp>
      <p:pic>
        <p:nvPicPr>
          <p:cNvPr id="17413" name="Picture 50" descr="back_arrow_trans">
            <a:hlinkClick r:id="" action="ppaction://hlinkshowjump?jump=previousslide"/>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07950" y="6167438"/>
            <a:ext cx="630238"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Rectangle 53"/>
          <p:cNvSpPr>
            <a:spLocks noGrp="1" noChangeArrowheads="1"/>
          </p:cNvSpPr>
          <p:nvPr>
            <p:ph type="title"/>
          </p:nvPr>
        </p:nvSpPr>
        <p:spPr bwMode="auto">
          <a:xfrm>
            <a:off x="222250" y="53975"/>
            <a:ext cx="724058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smtClean="0"/>
              <a:t>Click to edit Master title style</a:t>
            </a:r>
          </a:p>
        </p:txBody>
      </p:sp>
      <p:pic>
        <p:nvPicPr>
          <p:cNvPr id="17415" name="Picture 60" descr="forward_arrow_grey">
            <a:hlinkClick r:id="" action="ppaction://hlinkshowjump?jump=nextslide"/>
          </p:cNvPr>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8447088" y="6167438"/>
            <a:ext cx="63023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0531713"/>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Lst>
  <p:timing>
    <p:tnLst>
      <p:par>
        <p:cTn id="1" dur="indefinite" restart="never" nodeType="tmRoot"/>
      </p:par>
    </p:tnLst>
  </p:timing>
  <p:txStyles>
    <p:titleStyle>
      <a:lvl1pPr algn="l" rtl="0" eaLnBrk="0" fontAlgn="base" hangingPunct="0">
        <a:spcBef>
          <a:spcPct val="0"/>
        </a:spcBef>
        <a:spcAft>
          <a:spcPct val="0"/>
        </a:spcAft>
        <a:defRPr sz="2800" b="1">
          <a:solidFill>
            <a:srgbClr val="10BC45"/>
          </a:solidFill>
          <a:latin typeface="+mj-lt"/>
          <a:ea typeface="+mj-ea"/>
          <a:cs typeface="+mj-cs"/>
        </a:defRPr>
      </a:lvl1pPr>
      <a:lvl2pPr algn="l" rtl="0" eaLnBrk="0" fontAlgn="base" hangingPunct="0">
        <a:spcBef>
          <a:spcPct val="0"/>
        </a:spcBef>
        <a:spcAft>
          <a:spcPct val="0"/>
        </a:spcAft>
        <a:defRPr sz="2800" b="1">
          <a:solidFill>
            <a:srgbClr val="10BC45"/>
          </a:solidFill>
          <a:latin typeface="Arial" charset="0"/>
        </a:defRPr>
      </a:lvl2pPr>
      <a:lvl3pPr algn="l" rtl="0" eaLnBrk="0" fontAlgn="base" hangingPunct="0">
        <a:spcBef>
          <a:spcPct val="0"/>
        </a:spcBef>
        <a:spcAft>
          <a:spcPct val="0"/>
        </a:spcAft>
        <a:defRPr sz="2800" b="1">
          <a:solidFill>
            <a:srgbClr val="10BC45"/>
          </a:solidFill>
          <a:latin typeface="Arial" charset="0"/>
        </a:defRPr>
      </a:lvl3pPr>
      <a:lvl4pPr algn="l" rtl="0" eaLnBrk="0" fontAlgn="base" hangingPunct="0">
        <a:spcBef>
          <a:spcPct val="0"/>
        </a:spcBef>
        <a:spcAft>
          <a:spcPct val="0"/>
        </a:spcAft>
        <a:defRPr sz="2800" b="1">
          <a:solidFill>
            <a:srgbClr val="10BC45"/>
          </a:solidFill>
          <a:latin typeface="Arial" charset="0"/>
        </a:defRPr>
      </a:lvl4pPr>
      <a:lvl5pPr algn="l" rtl="0" eaLnBrk="0" fontAlgn="base" hangingPunct="0">
        <a:spcBef>
          <a:spcPct val="0"/>
        </a:spcBef>
        <a:spcAft>
          <a:spcPct val="0"/>
        </a:spcAft>
        <a:defRPr sz="2800" b="1">
          <a:solidFill>
            <a:srgbClr val="10BC45"/>
          </a:solidFill>
          <a:latin typeface="Arial" charset="0"/>
        </a:defRPr>
      </a:lvl5pPr>
      <a:lvl6pPr marL="457200" algn="l" rtl="0" fontAlgn="base">
        <a:spcBef>
          <a:spcPct val="0"/>
        </a:spcBef>
        <a:spcAft>
          <a:spcPct val="0"/>
        </a:spcAft>
        <a:defRPr sz="2800" b="1">
          <a:solidFill>
            <a:srgbClr val="10BC45"/>
          </a:solidFill>
          <a:latin typeface="Arial" charset="0"/>
        </a:defRPr>
      </a:lvl6pPr>
      <a:lvl7pPr marL="914400" algn="l" rtl="0" fontAlgn="base">
        <a:spcBef>
          <a:spcPct val="0"/>
        </a:spcBef>
        <a:spcAft>
          <a:spcPct val="0"/>
        </a:spcAft>
        <a:defRPr sz="2800" b="1">
          <a:solidFill>
            <a:srgbClr val="10BC45"/>
          </a:solidFill>
          <a:latin typeface="Arial" charset="0"/>
        </a:defRPr>
      </a:lvl7pPr>
      <a:lvl8pPr marL="1371600" algn="l" rtl="0" fontAlgn="base">
        <a:spcBef>
          <a:spcPct val="0"/>
        </a:spcBef>
        <a:spcAft>
          <a:spcPct val="0"/>
        </a:spcAft>
        <a:defRPr sz="2800" b="1">
          <a:solidFill>
            <a:srgbClr val="10BC45"/>
          </a:solidFill>
          <a:latin typeface="Arial" charset="0"/>
        </a:defRPr>
      </a:lvl8pPr>
      <a:lvl9pPr marL="1828800" algn="l" rtl="0" fontAlgn="base">
        <a:spcBef>
          <a:spcPct val="0"/>
        </a:spcBef>
        <a:spcAft>
          <a:spcPct val="0"/>
        </a:spcAft>
        <a:defRPr sz="2800" b="1">
          <a:solidFill>
            <a:srgbClr val="10BC45"/>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Layout" Target="../slideLayouts/slideLayout13.xml"/><Relationship Id="rId7" Type="http://schemas.openxmlformats.org/officeDocument/2006/relationships/image" Target="../media/image35.jpeg"/><Relationship Id="rId2" Type="http://schemas.openxmlformats.org/officeDocument/2006/relationships/control" Target="../activeX/activeX4.xml"/><Relationship Id="rId1" Type="http://schemas.openxmlformats.org/officeDocument/2006/relationships/vmlDrawing" Target="../drawings/vmlDrawing4.vml"/><Relationship Id="rId6" Type="http://schemas.openxmlformats.org/officeDocument/2006/relationships/image" Target="../media/image18.png"/><Relationship Id="rId5" Type="http://schemas.openxmlformats.org/officeDocument/2006/relationships/image" Target="../media/image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slideLayout" Target="../slideLayouts/slideLayout99.xml"/><Relationship Id="rId7" Type="http://schemas.openxmlformats.org/officeDocument/2006/relationships/image" Target="../media/image13.png"/><Relationship Id="rId2" Type="http://schemas.openxmlformats.org/officeDocument/2006/relationships/control" Target="../activeX/activeX5.xml"/><Relationship Id="rId1" Type="http://schemas.openxmlformats.org/officeDocument/2006/relationships/vmlDrawing" Target="../drawings/vmlDrawing5.vml"/><Relationship Id="rId6" Type="http://schemas.openxmlformats.org/officeDocument/2006/relationships/image" Target="../media/image18.png"/><Relationship Id="rId5" Type="http://schemas.openxmlformats.org/officeDocument/2006/relationships/image" Target="../media/image5.png"/><Relationship Id="rId4" Type="http://schemas.openxmlformats.org/officeDocument/2006/relationships/notesSlide" Target="../notesSlides/notesSlide14.xml"/><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5.xml"/><Relationship Id="rId1" Type="http://schemas.openxmlformats.org/officeDocument/2006/relationships/slideLayout" Target="../slideLayouts/slideLayout23.xml"/><Relationship Id="rId5" Type="http://schemas.openxmlformats.org/officeDocument/2006/relationships/image" Target="../media/image5.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5.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slideLayout" Target="../slideLayouts/slideLayout23.xml"/><Relationship Id="rId7" Type="http://schemas.openxmlformats.org/officeDocument/2006/relationships/image" Target="../media/image13.png"/><Relationship Id="rId2" Type="http://schemas.openxmlformats.org/officeDocument/2006/relationships/control" Target="../activeX/activeX6.xml"/><Relationship Id="rId1" Type="http://schemas.openxmlformats.org/officeDocument/2006/relationships/vmlDrawing" Target="../drawings/vmlDrawing6.vml"/><Relationship Id="rId6" Type="http://schemas.openxmlformats.org/officeDocument/2006/relationships/image" Target="../media/image5.png"/><Relationship Id="rId5" Type="http://schemas.openxmlformats.org/officeDocument/2006/relationships/image" Target="../media/image18.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Layout" Target="../slideLayouts/slideLayout13.xml"/><Relationship Id="rId7" Type="http://schemas.openxmlformats.org/officeDocument/2006/relationships/image" Target="../media/image5.png"/><Relationship Id="rId2" Type="http://schemas.openxmlformats.org/officeDocument/2006/relationships/control" Target="../activeX/activeX7.xml"/><Relationship Id="rId1" Type="http://schemas.openxmlformats.org/officeDocument/2006/relationships/vmlDrawing" Target="../drawings/vmlDrawing7.vml"/><Relationship Id="rId6" Type="http://schemas.openxmlformats.org/officeDocument/2006/relationships/image" Target="../media/image13.png"/><Relationship Id="rId5" Type="http://schemas.openxmlformats.org/officeDocument/2006/relationships/image" Target="../media/image18.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slideLayout" Target="../slideLayouts/slideLayout13.xml"/><Relationship Id="rId7" Type="http://schemas.openxmlformats.org/officeDocument/2006/relationships/image" Target="../media/image5.png"/><Relationship Id="rId2" Type="http://schemas.openxmlformats.org/officeDocument/2006/relationships/control" Target="../activeX/activeX8.xml"/><Relationship Id="rId1" Type="http://schemas.openxmlformats.org/officeDocument/2006/relationships/vmlDrawing" Target="../drawings/vmlDrawing8.vml"/><Relationship Id="rId6" Type="http://schemas.openxmlformats.org/officeDocument/2006/relationships/image" Target="../media/image13.png"/><Relationship Id="rId5" Type="http://schemas.openxmlformats.org/officeDocument/2006/relationships/image" Target="../media/image18.png"/><Relationship Id="rId4" Type="http://schemas.openxmlformats.org/officeDocument/2006/relationships/notesSlide" Target="../notesSlides/notesSlide19.xml"/><Relationship Id="rId9"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slideLayout" Target="../slideLayouts/slideLayout23.xml"/><Relationship Id="rId7" Type="http://schemas.openxmlformats.org/officeDocument/2006/relationships/image" Target="../media/image5.png"/><Relationship Id="rId2" Type="http://schemas.openxmlformats.org/officeDocument/2006/relationships/control" Target="../activeX/activeX9.xml"/><Relationship Id="rId1" Type="http://schemas.openxmlformats.org/officeDocument/2006/relationships/vmlDrawing" Target="../drawings/vmlDrawing9.vml"/><Relationship Id="rId6" Type="http://schemas.openxmlformats.org/officeDocument/2006/relationships/image" Target="../media/image13.png"/><Relationship Id="rId5" Type="http://schemas.openxmlformats.org/officeDocument/2006/relationships/image" Target="../media/image18.png"/><Relationship Id="rId10" Type="http://schemas.openxmlformats.org/officeDocument/2006/relationships/image" Target="../media/image54.png"/><Relationship Id="rId4" Type="http://schemas.openxmlformats.org/officeDocument/2006/relationships/notesSlide" Target="../notesSlides/notesSlide22.xml"/><Relationship Id="rId9" Type="http://schemas.openxmlformats.org/officeDocument/2006/relationships/image" Target="../media/image53.jpeg"/></Relationships>
</file>

<file path=ppt/slides/_rels/slide23.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slideLayout" Target="../slideLayouts/slideLayout23.xml"/><Relationship Id="rId7" Type="http://schemas.openxmlformats.org/officeDocument/2006/relationships/image" Target="../media/image5.png"/><Relationship Id="rId2" Type="http://schemas.openxmlformats.org/officeDocument/2006/relationships/control" Target="../activeX/activeX10.xml"/><Relationship Id="rId1" Type="http://schemas.openxmlformats.org/officeDocument/2006/relationships/vmlDrawing" Target="../drawings/vmlDrawing10.vml"/><Relationship Id="rId6" Type="http://schemas.openxmlformats.org/officeDocument/2006/relationships/image" Target="../media/image13.png"/><Relationship Id="rId5" Type="http://schemas.openxmlformats.org/officeDocument/2006/relationships/image" Target="../media/image18.png"/><Relationship Id="rId4" Type="http://schemas.openxmlformats.org/officeDocument/2006/relationships/notesSlide" Target="../notesSlides/notesSlide23.xml"/><Relationship Id="rId9"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61.xml"/></Relationships>
</file>

<file path=ppt/slides/_rels/slide2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slideLayout" Target="../slideLayouts/slideLayout97.xml"/><Relationship Id="rId7" Type="http://schemas.openxmlformats.org/officeDocument/2006/relationships/image" Target="../media/image13.png"/><Relationship Id="rId2" Type="http://schemas.openxmlformats.org/officeDocument/2006/relationships/control" Target="../activeX/activeX11.xml"/><Relationship Id="rId1" Type="http://schemas.openxmlformats.org/officeDocument/2006/relationships/vmlDrawing" Target="../drawings/vmlDrawing11.vml"/><Relationship Id="rId6" Type="http://schemas.openxmlformats.org/officeDocument/2006/relationships/image" Target="../media/image18.png"/><Relationship Id="rId5" Type="http://schemas.openxmlformats.org/officeDocument/2006/relationships/image" Target="../media/image5.png"/><Relationship Id="rId10" Type="http://schemas.openxmlformats.org/officeDocument/2006/relationships/image" Target="../media/image60.png"/><Relationship Id="rId4" Type="http://schemas.openxmlformats.org/officeDocument/2006/relationships/notesSlide" Target="../notesSlides/notesSlide25.xml"/><Relationship Id="rId9" Type="http://schemas.openxmlformats.org/officeDocument/2006/relationships/image" Target="../media/image59.jpeg"/></Relationships>
</file>

<file path=ppt/slides/_rels/slide2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slideLayout" Target="../slideLayouts/slideLayout18.xml"/><Relationship Id="rId7" Type="http://schemas.openxmlformats.org/officeDocument/2006/relationships/image" Target="../media/image19.png"/><Relationship Id="rId2" Type="http://schemas.openxmlformats.org/officeDocument/2006/relationships/control" Target="../activeX/activeX12.xml"/><Relationship Id="rId1" Type="http://schemas.openxmlformats.org/officeDocument/2006/relationships/vmlDrawing" Target="../drawings/vmlDrawing12.vml"/><Relationship Id="rId6" Type="http://schemas.openxmlformats.org/officeDocument/2006/relationships/image" Target="../media/image18.png"/><Relationship Id="rId5" Type="http://schemas.openxmlformats.org/officeDocument/2006/relationships/image" Target="../media/image5.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3.xml"/><Relationship Id="rId5" Type="http://schemas.openxmlformats.org/officeDocument/2006/relationships/image" Target="../media/image5.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23.xml"/><Relationship Id="rId5" Type="http://schemas.openxmlformats.org/officeDocument/2006/relationships/image" Target="../media/image5.pn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23.xml"/><Relationship Id="rId5" Type="http://schemas.openxmlformats.org/officeDocument/2006/relationships/image" Target="../media/image5.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2.xml"/><Relationship Id="rId1" Type="http://schemas.openxmlformats.org/officeDocument/2006/relationships/slideLayout" Target="../slideLayouts/slideLayout25.xml"/><Relationship Id="rId5" Type="http://schemas.openxmlformats.org/officeDocument/2006/relationships/image" Target="../media/image13.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8" Type="http://schemas.openxmlformats.org/officeDocument/2006/relationships/image" Target="../media/image72.jpeg"/><Relationship Id="rId3" Type="http://schemas.openxmlformats.org/officeDocument/2006/relationships/slideLayout" Target="../slideLayouts/slideLayout99.xml"/><Relationship Id="rId7" Type="http://schemas.openxmlformats.org/officeDocument/2006/relationships/image" Target="../media/image13.png"/><Relationship Id="rId2" Type="http://schemas.openxmlformats.org/officeDocument/2006/relationships/control" Target="../activeX/activeX13.xml"/><Relationship Id="rId1" Type="http://schemas.openxmlformats.org/officeDocument/2006/relationships/vmlDrawing" Target="../drawings/vmlDrawing13.vml"/><Relationship Id="rId6" Type="http://schemas.openxmlformats.org/officeDocument/2006/relationships/image" Target="../media/image18.png"/><Relationship Id="rId5" Type="http://schemas.openxmlformats.org/officeDocument/2006/relationships/image" Target="../media/image5.png"/><Relationship Id="rId4" Type="http://schemas.openxmlformats.org/officeDocument/2006/relationships/notesSlide" Target="../notesSlides/notesSlide33.xml"/><Relationship Id="rId9" Type="http://schemas.openxmlformats.org/officeDocument/2006/relationships/image" Target="../media/image73.png"/></Relationships>
</file>

<file path=ppt/slides/_rels/slide36.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8" Type="http://schemas.openxmlformats.org/officeDocument/2006/relationships/image" Target="../media/image76.jpeg"/><Relationship Id="rId3" Type="http://schemas.openxmlformats.org/officeDocument/2006/relationships/slideLayout" Target="../slideLayouts/slideLayout13.xml"/><Relationship Id="rId7" Type="http://schemas.openxmlformats.org/officeDocument/2006/relationships/image" Target="../media/image5.png"/><Relationship Id="rId2" Type="http://schemas.openxmlformats.org/officeDocument/2006/relationships/control" Target="../activeX/activeX14.xml"/><Relationship Id="rId1" Type="http://schemas.openxmlformats.org/officeDocument/2006/relationships/vmlDrawing" Target="../drawings/vmlDrawing14.vml"/><Relationship Id="rId6" Type="http://schemas.openxmlformats.org/officeDocument/2006/relationships/image" Target="../media/image13.png"/><Relationship Id="rId5" Type="http://schemas.openxmlformats.org/officeDocument/2006/relationships/image" Target="../media/image18.png"/><Relationship Id="rId4" Type="http://schemas.openxmlformats.org/officeDocument/2006/relationships/notesSlide" Target="../notesSlides/notesSlide34.xml"/><Relationship Id="rId9" Type="http://schemas.openxmlformats.org/officeDocument/2006/relationships/image" Target="../media/image77.png"/></Relationships>
</file>

<file path=ppt/slides/_rels/slide3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35.xml"/><Relationship Id="rId1" Type="http://schemas.openxmlformats.org/officeDocument/2006/relationships/slideLayout" Target="../slideLayouts/slideLayout17.xml"/><Relationship Id="rId5" Type="http://schemas.openxmlformats.org/officeDocument/2006/relationships/image" Target="../media/image80.jpeg"/><Relationship Id="rId4" Type="http://schemas.openxmlformats.org/officeDocument/2006/relationships/image" Target="../media/image79.jpeg"/></Relationships>
</file>

<file path=ppt/slides/_rels/slide3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slideLayout" Target="../slideLayouts/slideLayout13.xml"/><Relationship Id="rId7" Type="http://schemas.openxmlformats.org/officeDocument/2006/relationships/image" Target="../media/image82.jpeg"/><Relationship Id="rId2" Type="http://schemas.openxmlformats.org/officeDocument/2006/relationships/control" Target="../activeX/activeX15.xml"/><Relationship Id="rId1" Type="http://schemas.openxmlformats.org/officeDocument/2006/relationships/vmlDrawing" Target="../drawings/vmlDrawing15.vml"/><Relationship Id="rId6" Type="http://schemas.openxmlformats.org/officeDocument/2006/relationships/image" Target="../media/image18.png"/><Relationship Id="rId5" Type="http://schemas.openxmlformats.org/officeDocument/2006/relationships/image" Target="../media/image5.png"/><Relationship Id="rId4"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3.xml"/><Relationship Id="rId5" Type="http://schemas.openxmlformats.org/officeDocument/2006/relationships/image" Target="../media/image5.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8" Type="http://schemas.openxmlformats.org/officeDocument/2006/relationships/image" Target="../media/image85.jpeg"/><Relationship Id="rId3" Type="http://schemas.openxmlformats.org/officeDocument/2006/relationships/slideLayout" Target="../slideLayouts/slideLayout13.xml"/><Relationship Id="rId7" Type="http://schemas.openxmlformats.org/officeDocument/2006/relationships/image" Target="../media/image13.png"/><Relationship Id="rId2" Type="http://schemas.openxmlformats.org/officeDocument/2006/relationships/control" Target="../activeX/activeX16.xml"/><Relationship Id="rId1" Type="http://schemas.openxmlformats.org/officeDocument/2006/relationships/vmlDrawing" Target="../drawings/vmlDrawing16.vml"/><Relationship Id="rId6" Type="http://schemas.openxmlformats.org/officeDocument/2006/relationships/image" Target="../media/image18.png"/><Relationship Id="rId5" Type="http://schemas.openxmlformats.org/officeDocument/2006/relationships/image" Target="../media/image5.png"/><Relationship Id="rId4" Type="http://schemas.openxmlformats.org/officeDocument/2006/relationships/notesSlide" Target="../notesSlides/notesSlide37.xml"/><Relationship Id="rId9" Type="http://schemas.openxmlformats.org/officeDocument/2006/relationships/image" Target="../media/image86.png"/></Relationships>
</file>

<file path=ppt/slides/_rels/slide41.xml.rels><?xml version="1.0" encoding="UTF-8" standalone="yes"?>
<Relationships xmlns="http://schemas.openxmlformats.org/package/2006/relationships"><Relationship Id="rId8" Type="http://schemas.openxmlformats.org/officeDocument/2006/relationships/image" Target="../media/image88.jpeg"/><Relationship Id="rId3" Type="http://schemas.openxmlformats.org/officeDocument/2006/relationships/slideLayout" Target="../slideLayouts/slideLayout23.xml"/><Relationship Id="rId7" Type="http://schemas.openxmlformats.org/officeDocument/2006/relationships/image" Target="../media/image5.png"/><Relationship Id="rId2" Type="http://schemas.openxmlformats.org/officeDocument/2006/relationships/control" Target="../activeX/activeX17.xml"/><Relationship Id="rId1" Type="http://schemas.openxmlformats.org/officeDocument/2006/relationships/vmlDrawing" Target="../drawings/vmlDrawing17.vml"/><Relationship Id="rId6" Type="http://schemas.openxmlformats.org/officeDocument/2006/relationships/image" Target="../media/image13.png"/><Relationship Id="rId5" Type="http://schemas.openxmlformats.org/officeDocument/2006/relationships/image" Target="../media/image18.png"/><Relationship Id="rId4" Type="http://schemas.openxmlformats.org/officeDocument/2006/relationships/notesSlide" Target="../notesSlides/notesSlide38.xml"/><Relationship Id="rId9" Type="http://schemas.openxmlformats.org/officeDocument/2006/relationships/image" Target="../media/image89.png"/></Relationships>
</file>

<file path=ppt/slides/_rels/slide42.xml.rels><?xml version="1.0" encoding="UTF-8" standalone="yes"?>
<Relationships xmlns="http://schemas.openxmlformats.org/package/2006/relationships"><Relationship Id="rId8" Type="http://schemas.openxmlformats.org/officeDocument/2006/relationships/image" Target="../media/image91.jpeg"/><Relationship Id="rId3" Type="http://schemas.openxmlformats.org/officeDocument/2006/relationships/slideLayout" Target="../slideLayouts/slideLayout23.xml"/><Relationship Id="rId7" Type="http://schemas.openxmlformats.org/officeDocument/2006/relationships/image" Target="../media/image5.png"/><Relationship Id="rId2" Type="http://schemas.openxmlformats.org/officeDocument/2006/relationships/control" Target="../activeX/activeX18.xml"/><Relationship Id="rId1" Type="http://schemas.openxmlformats.org/officeDocument/2006/relationships/vmlDrawing" Target="../drawings/vmlDrawing18.vml"/><Relationship Id="rId6" Type="http://schemas.openxmlformats.org/officeDocument/2006/relationships/image" Target="../media/image13.png"/><Relationship Id="rId5" Type="http://schemas.openxmlformats.org/officeDocument/2006/relationships/image" Target="../media/image18.png"/><Relationship Id="rId4" Type="http://schemas.openxmlformats.org/officeDocument/2006/relationships/notesSlide" Target="../notesSlides/notesSlide39.xml"/><Relationship Id="rId9" Type="http://schemas.openxmlformats.org/officeDocument/2006/relationships/image" Target="../media/image92.png"/></Relationships>
</file>

<file path=ppt/slides/_rels/slide43.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slideLayout" Target="../slideLayouts/slideLayout23.xml"/><Relationship Id="rId7" Type="http://schemas.openxmlformats.org/officeDocument/2006/relationships/image" Target="../media/image5.png"/><Relationship Id="rId2" Type="http://schemas.openxmlformats.org/officeDocument/2006/relationships/control" Target="../activeX/activeX19.xml"/><Relationship Id="rId1" Type="http://schemas.openxmlformats.org/officeDocument/2006/relationships/vmlDrawing" Target="../drawings/vmlDrawing19.vml"/><Relationship Id="rId6" Type="http://schemas.openxmlformats.org/officeDocument/2006/relationships/image" Target="../media/image13.png"/><Relationship Id="rId5" Type="http://schemas.openxmlformats.org/officeDocument/2006/relationships/image" Target="../media/image18.png"/><Relationship Id="rId4"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slideLayout" Target="../slideLayouts/slideLayout23.xml"/><Relationship Id="rId7" Type="http://schemas.openxmlformats.org/officeDocument/2006/relationships/image" Target="../media/image5.png"/><Relationship Id="rId2" Type="http://schemas.openxmlformats.org/officeDocument/2006/relationships/control" Target="../activeX/activeX20.xml"/><Relationship Id="rId1" Type="http://schemas.openxmlformats.org/officeDocument/2006/relationships/vmlDrawing" Target="../drawings/vmlDrawing20.vml"/><Relationship Id="rId6" Type="http://schemas.openxmlformats.org/officeDocument/2006/relationships/image" Target="../media/image13.png"/><Relationship Id="rId5" Type="http://schemas.openxmlformats.org/officeDocument/2006/relationships/image" Target="../media/image18.png"/><Relationship Id="rId4" Type="http://schemas.openxmlformats.org/officeDocument/2006/relationships/notesSlide" Target="../notesSlides/notesSlide41.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73.xml"/><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8" Type="http://schemas.openxmlformats.org/officeDocument/2006/relationships/image" Target="../media/image97.jpeg"/><Relationship Id="rId3" Type="http://schemas.openxmlformats.org/officeDocument/2006/relationships/slideLayout" Target="../slideLayouts/slideLayout97.xml"/><Relationship Id="rId7" Type="http://schemas.openxmlformats.org/officeDocument/2006/relationships/image" Target="../media/image13.png"/><Relationship Id="rId2" Type="http://schemas.openxmlformats.org/officeDocument/2006/relationships/control" Target="../activeX/activeX21.xml"/><Relationship Id="rId1" Type="http://schemas.openxmlformats.org/officeDocument/2006/relationships/vmlDrawing" Target="../drawings/vmlDrawing21.vml"/><Relationship Id="rId6" Type="http://schemas.openxmlformats.org/officeDocument/2006/relationships/image" Target="../media/image18.png"/><Relationship Id="rId5" Type="http://schemas.openxmlformats.org/officeDocument/2006/relationships/image" Target="../media/image5.png"/><Relationship Id="rId4" Type="http://schemas.openxmlformats.org/officeDocument/2006/relationships/notesSlide" Target="../notesSlides/notesSlide43.xml"/><Relationship Id="rId9" Type="http://schemas.openxmlformats.org/officeDocument/2006/relationships/image" Target="../media/image49.png"/></Relationships>
</file>

<file path=ppt/slides/_rels/slide4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Layout" Target="../slideLayouts/slideLayout97.xml"/><Relationship Id="rId7" Type="http://schemas.openxmlformats.org/officeDocument/2006/relationships/image" Target="../media/image98.jpeg"/><Relationship Id="rId2" Type="http://schemas.openxmlformats.org/officeDocument/2006/relationships/control" Target="../activeX/activeX22.xml"/><Relationship Id="rId1" Type="http://schemas.openxmlformats.org/officeDocument/2006/relationships/vmlDrawing" Target="../drawings/vmlDrawing22.vml"/><Relationship Id="rId6" Type="http://schemas.openxmlformats.org/officeDocument/2006/relationships/image" Target="../media/image5.png"/><Relationship Id="rId5" Type="http://schemas.openxmlformats.org/officeDocument/2006/relationships/image" Target="../media/image18.png"/><Relationship Id="rId4" Type="http://schemas.openxmlformats.org/officeDocument/2006/relationships/notesSlide" Target="../notesSlides/notesSlide44.xml"/></Relationships>
</file>

<file path=ppt/slides/_rels/slide4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Layout" Target="../slideLayouts/slideLayout122.xml"/><Relationship Id="rId7" Type="http://schemas.openxmlformats.org/officeDocument/2006/relationships/image" Target="../media/image99.jpeg"/><Relationship Id="rId2" Type="http://schemas.openxmlformats.org/officeDocument/2006/relationships/control" Target="../activeX/activeX23.xml"/><Relationship Id="rId1" Type="http://schemas.openxmlformats.org/officeDocument/2006/relationships/vmlDrawing" Target="../drawings/vmlDrawing23.vml"/><Relationship Id="rId6" Type="http://schemas.openxmlformats.org/officeDocument/2006/relationships/image" Target="../media/image13.png"/><Relationship Id="rId5" Type="http://schemas.openxmlformats.org/officeDocument/2006/relationships/image" Target="../media/image18.png"/><Relationship Id="rId4"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4.xml"/><Relationship Id="rId5" Type="http://schemas.openxmlformats.org/officeDocument/2006/relationships/image" Target="../media/image5.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18.xml"/><Relationship Id="rId7" Type="http://schemas.openxmlformats.org/officeDocument/2006/relationships/image" Target="../media/image19.png"/><Relationship Id="rId2" Type="http://schemas.openxmlformats.org/officeDocument/2006/relationships/control" Target="../activeX/activeX1.xml"/><Relationship Id="rId1" Type="http://schemas.openxmlformats.org/officeDocument/2006/relationships/vmlDrawing" Target="../drawings/vmlDrawing1.vml"/><Relationship Id="rId6" Type="http://schemas.openxmlformats.org/officeDocument/2006/relationships/image" Target="../media/image18.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18.xml"/><Relationship Id="rId7" Type="http://schemas.openxmlformats.org/officeDocument/2006/relationships/image" Target="../media/image13.png"/><Relationship Id="rId2" Type="http://schemas.openxmlformats.org/officeDocument/2006/relationships/control" Target="../activeX/activeX2.xml"/><Relationship Id="rId1" Type="http://schemas.openxmlformats.org/officeDocument/2006/relationships/vmlDrawing" Target="../drawings/vmlDrawing2.vml"/><Relationship Id="rId6" Type="http://schemas.openxmlformats.org/officeDocument/2006/relationships/image" Target="../media/image18.png"/><Relationship Id="rId5" Type="http://schemas.openxmlformats.org/officeDocument/2006/relationships/image" Target="../media/image5.png"/><Relationship Id="rId10" Type="http://schemas.openxmlformats.org/officeDocument/2006/relationships/image" Target="../media/image24.png"/><Relationship Id="rId4" Type="http://schemas.openxmlformats.org/officeDocument/2006/relationships/notesSlide" Target="../notesSlides/notesSlide7.xml"/><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Layout" Target="../slideLayouts/slideLayout18.xml"/><Relationship Id="rId7" Type="http://schemas.openxmlformats.org/officeDocument/2006/relationships/image" Target="../media/image23.png"/><Relationship Id="rId2" Type="http://schemas.openxmlformats.org/officeDocument/2006/relationships/control" Target="../activeX/activeX3.xml"/><Relationship Id="rId1" Type="http://schemas.openxmlformats.org/officeDocument/2006/relationships/vmlDrawing" Target="../drawings/vmlDrawing3.vml"/><Relationship Id="rId6" Type="http://schemas.openxmlformats.org/officeDocument/2006/relationships/image" Target="../media/image18.png"/><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3.xml"/><Relationship Id="rId5" Type="http://schemas.openxmlformats.org/officeDocument/2006/relationships/image" Target="../media/image27.jpe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5"/>
          <p:cNvSpPr>
            <a:spLocks noGrp="1" noChangeArrowheads="1"/>
          </p:cNvSpPr>
          <p:nvPr>
            <p:ph type="ctrTitle" idx="4294967295"/>
          </p:nvPr>
        </p:nvSpPr>
        <p:spPr>
          <a:xfrm>
            <a:off x="1054100" y="5114925"/>
            <a:ext cx="7772400" cy="8350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pPr algn="ctr"/>
            <a:r>
              <a:rPr lang="en-GB" sz="3400" smtClean="0"/>
              <a:t>Cells</a:t>
            </a:r>
          </a:p>
        </p:txBody>
      </p:sp>
    </p:spTree>
    <p:extLst>
      <p:ext uri="{BB962C8B-B14F-4D97-AF65-F5344CB8AC3E}">
        <p14:creationId xmlns:p14="http://schemas.microsoft.com/office/powerpoint/2010/main" val="3514018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3" descr="C:\Users\Tareq\Desktop\1V91YOCAWGAD9NCA2KNX2YCATF52O3CAFYL60FCAE1YBNVCATIUJJNCAXZ8ALOCALC69WRCAOHGTOGCAJYJ4TPCAN18YZWCAJV9B92CARJ4YYBCA0T1EH0CA681K7LCANUP7JBCA0PM3S8CAP4B3MYCA9CBB2Y.jp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675" y="1089025"/>
            <a:ext cx="1901825"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19" name="Picture 4" descr="C:\Users\Tareq\Desktop\jem-3100f.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2817813"/>
            <a:ext cx="2857500" cy="316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0" name="Picture 5" descr="C:\Users\Tareq\Desktop\220px-Optical_microscope_nikon_alphaphot_+.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86113" y="2012950"/>
            <a:ext cx="2216150" cy="326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1" name="TextBox 1"/>
          <p:cNvSpPr txBox="1">
            <a:spLocks noChangeArrowheads="1"/>
          </p:cNvSpPr>
          <p:nvPr/>
        </p:nvSpPr>
        <p:spPr bwMode="auto">
          <a:xfrm>
            <a:off x="166688" y="4135438"/>
            <a:ext cx="22113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algn="ctr" eaLnBrk="0" fontAlgn="base" hangingPunct="0">
              <a:spcBef>
                <a:spcPct val="0"/>
              </a:spcBef>
              <a:spcAft>
                <a:spcPct val="0"/>
              </a:spcAft>
            </a:pPr>
            <a:r>
              <a:rPr lang="en-US" sz="2000"/>
              <a:t>Magnifying lens X10 </a:t>
            </a:r>
          </a:p>
        </p:txBody>
      </p:sp>
      <p:sp>
        <p:nvSpPr>
          <p:cNvPr id="34822" name="TextBox 6"/>
          <p:cNvSpPr txBox="1">
            <a:spLocks noChangeArrowheads="1"/>
          </p:cNvSpPr>
          <p:nvPr/>
        </p:nvSpPr>
        <p:spPr bwMode="auto">
          <a:xfrm>
            <a:off x="3190875" y="5276850"/>
            <a:ext cx="22113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algn="ctr" eaLnBrk="0" fontAlgn="base" hangingPunct="0">
              <a:spcBef>
                <a:spcPct val="0"/>
              </a:spcBef>
              <a:spcAft>
                <a:spcPct val="0"/>
              </a:spcAft>
            </a:pPr>
            <a:r>
              <a:rPr lang="en-US" sz="2000"/>
              <a:t>Light microscope X1500 </a:t>
            </a:r>
          </a:p>
        </p:txBody>
      </p:sp>
      <p:sp>
        <p:nvSpPr>
          <p:cNvPr id="34823" name="TextBox 8"/>
          <p:cNvSpPr txBox="1">
            <a:spLocks noChangeArrowheads="1"/>
          </p:cNvSpPr>
          <p:nvPr/>
        </p:nvSpPr>
        <p:spPr bwMode="auto">
          <a:xfrm>
            <a:off x="6000750" y="5984875"/>
            <a:ext cx="27225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algn="ctr" eaLnBrk="0" fontAlgn="base" hangingPunct="0">
              <a:spcBef>
                <a:spcPct val="0"/>
              </a:spcBef>
              <a:spcAft>
                <a:spcPct val="0"/>
              </a:spcAft>
            </a:pPr>
            <a:r>
              <a:rPr lang="en-US" sz="2000"/>
              <a:t>electron microscope </a:t>
            </a:r>
          </a:p>
          <a:p>
            <a:pPr algn="ctr" eaLnBrk="0" fontAlgn="base" hangingPunct="0">
              <a:spcBef>
                <a:spcPct val="0"/>
              </a:spcBef>
              <a:spcAft>
                <a:spcPct val="0"/>
              </a:spcAft>
            </a:pPr>
            <a:r>
              <a:rPr lang="en-US" sz="2000"/>
              <a:t>X10 million </a:t>
            </a:r>
          </a:p>
        </p:txBody>
      </p:sp>
      <p:sp>
        <p:nvSpPr>
          <p:cNvPr id="34824" name="Rectangle 1"/>
          <p:cNvSpPr>
            <a:spLocks noChangeArrowheads="1"/>
          </p:cNvSpPr>
          <p:nvPr/>
        </p:nvSpPr>
        <p:spPr bwMode="auto">
          <a:xfrm>
            <a:off x="2751138" y="1639888"/>
            <a:ext cx="3089275" cy="373062"/>
          </a:xfrm>
          <a:prstGeom prst="rect">
            <a:avLst/>
          </a:prstGeom>
          <a:solidFill>
            <a:schemeClr val="accent1"/>
          </a:solidFill>
          <a:ln w="9525" algn="ctr">
            <a:solidFill>
              <a:schemeClr val="tx1"/>
            </a:solidFill>
            <a:round/>
            <a:headEnd/>
            <a:tailEnd/>
          </a:ln>
        </p:spPr>
        <p:txBody>
          <a:bodyPr/>
          <a:lstStyle/>
          <a:p>
            <a:pPr algn="ctr" eaLnBrk="0" fontAlgn="base" hangingPunct="0">
              <a:spcBef>
                <a:spcPct val="0"/>
              </a:spcBef>
              <a:spcAft>
                <a:spcPct val="0"/>
              </a:spcAft>
            </a:pPr>
            <a:r>
              <a:rPr lang="en-US" sz="2400">
                <a:solidFill>
                  <a:srgbClr val="000066"/>
                </a:solidFill>
              </a:rPr>
              <a:t>photomicrograph</a:t>
            </a:r>
          </a:p>
        </p:txBody>
      </p:sp>
      <p:sp>
        <p:nvSpPr>
          <p:cNvPr id="34825" name="Rectangle 8"/>
          <p:cNvSpPr>
            <a:spLocks noChangeArrowheads="1"/>
          </p:cNvSpPr>
          <p:nvPr/>
        </p:nvSpPr>
        <p:spPr bwMode="auto">
          <a:xfrm>
            <a:off x="6000750" y="2447925"/>
            <a:ext cx="2973388" cy="371475"/>
          </a:xfrm>
          <a:prstGeom prst="rect">
            <a:avLst/>
          </a:prstGeom>
          <a:solidFill>
            <a:schemeClr val="accent1"/>
          </a:solidFill>
          <a:ln w="9525" algn="ctr">
            <a:solidFill>
              <a:schemeClr val="tx1"/>
            </a:solidFill>
            <a:round/>
            <a:headEnd/>
            <a:tailEnd/>
          </a:ln>
        </p:spPr>
        <p:txBody>
          <a:bodyPr/>
          <a:lstStyle/>
          <a:p>
            <a:pPr algn="ctr" eaLnBrk="0" fontAlgn="base" hangingPunct="0">
              <a:spcBef>
                <a:spcPct val="0"/>
              </a:spcBef>
              <a:spcAft>
                <a:spcPct val="0"/>
              </a:spcAft>
            </a:pPr>
            <a:r>
              <a:rPr lang="en-US" sz="2400">
                <a:solidFill>
                  <a:srgbClr val="000066"/>
                </a:solidFill>
              </a:rPr>
              <a:t>electromicrograph</a:t>
            </a:r>
          </a:p>
        </p:txBody>
      </p:sp>
      <p:pic>
        <p:nvPicPr>
          <p:cNvPr id="34826" name="Picture 8" descr="C:\Users\Tareq\Desktop\mitochondrion.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00750" y="833438"/>
            <a:ext cx="2973388" cy="161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7" name="Picture 9" descr="C:\Users\Tareq\Desktop\128113849.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51138" y="155575"/>
            <a:ext cx="3089275" cy="148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23878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GB" smtClean="0"/>
              <a:t>Microscopes</a:t>
            </a:r>
          </a:p>
        </p:txBody>
      </p:sp>
      <p:sp>
        <p:nvSpPr>
          <p:cNvPr id="35843" name="Text Box 4"/>
          <p:cNvSpPr txBox="1">
            <a:spLocks noChangeArrowheads="1"/>
          </p:cNvSpPr>
          <p:nvPr/>
        </p:nvSpPr>
        <p:spPr bwMode="auto">
          <a:xfrm>
            <a:off x="342900" y="784225"/>
            <a:ext cx="7969250" cy="118745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fontAlgn="base">
              <a:spcBef>
                <a:spcPct val="50000"/>
              </a:spcBef>
              <a:spcAft>
                <a:spcPct val="0"/>
              </a:spcAft>
            </a:pPr>
            <a:r>
              <a:rPr lang="en-GB">
                <a:solidFill>
                  <a:srgbClr val="010066"/>
                </a:solidFill>
              </a:rPr>
              <a:t>Thanks to advances in microscope technology, we can see micro-organisms with far greater detail and clarity than was possible in the past</a:t>
            </a:r>
            <a:r>
              <a:rPr lang="en-GB"/>
              <a:t>. </a:t>
            </a:r>
          </a:p>
        </p:txBody>
      </p:sp>
      <p:sp>
        <p:nvSpPr>
          <p:cNvPr id="257029" name="AutoShape 5"/>
          <p:cNvSpPr>
            <a:spLocks noChangeArrowheads="1"/>
          </p:cNvSpPr>
          <p:nvPr/>
        </p:nvSpPr>
        <p:spPr bwMode="auto">
          <a:xfrm>
            <a:off x="890588" y="2427288"/>
            <a:ext cx="7361237" cy="1227137"/>
          </a:xfrm>
          <a:prstGeom prst="roundRect">
            <a:avLst>
              <a:gd name="adj" fmla="val 16667"/>
            </a:avLst>
          </a:prstGeom>
          <a:solidFill>
            <a:srgbClr val="FFFFCC"/>
          </a:solidFill>
          <a:ln w="38100" algn="ctr">
            <a:solidFill>
              <a:srgbClr val="10BC45"/>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fontAlgn="base" hangingPunct="0">
              <a:spcBef>
                <a:spcPct val="0"/>
              </a:spcBef>
              <a:spcAft>
                <a:spcPct val="0"/>
              </a:spcAft>
            </a:pPr>
            <a:endParaRPr lang="en-US" sz="2400">
              <a:solidFill>
                <a:srgbClr val="000066"/>
              </a:solidFill>
            </a:endParaRPr>
          </a:p>
        </p:txBody>
      </p:sp>
      <p:sp>
        <p:nvSpPr>
          <p:cNvPr id="257030" name="Text Box 6"/>
          <p:cNvSpPr txBox="1">
            <a:spLocks noChangeArrowheads="1"/>
          </p:cNvSpPr>
          <p:nvPr/>
        </p:nvSpPr>
        <p:spPr bwMode="auto">
          <a:xfrm>
            <a:off x="3998913" y="2566988"/>
            <a:ext cx="3965575"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fontAlgn="base">
              <a:spcBef>
                <a:spcPct val="0"/>
              </a:spcBef>
              <a:spcAft>
                <a:spcPct val="20000"/>
              </a:spcAft>
              <a:buClr>
                <a:srgbClr val="10BC45"/>
              </a:buClr>
              <a:buSzPct val="80000"/>
              <a:buFont typeface="Wingdings" pitchFamily="2" charset="2"/>
              <a:buNone/>
            </a:pPr>
            <a:r>
              <a:rPr lang="en-GB" b="1">
                <a:solidFill>
                  <a:srgbClr val="010066"/>
                </a:solidFill>
              </a:rPr>
              <a:t>	size of image</a:t>
            </a:r>
          </a:p>
          <a:p>
            <a:pPr fontAlgn="base">
              <a:spcBef>
                <a:spcPct val="0"/>
              </a:spcBef>
              <a:spcAft>
                <a:spcPct val="20000"/>
              </a:spcAft>
              <a:buClr>
                <a:srgbClr val="10BC45"/>
              </a:buClr>
              <a:buSzPct val="80000"/>
              <a:buFont typeface="Wingdings" pitchFamily="2" charset="2"/>
              <a:buNone/>
            </a:pPr>
            <a:r>
              <a:rPr lang="en-GB" b="1">
                <a:solidFill>
                  <a:srgbClr val="010066"/>
                </a:solidFill>
              </a:rPr>
              <a:t>  actual size of the object</a:t>
            </a:r>
          </a:p>
        </p:txBody>
      </p:sp>
      <p:sp>
        <p:nvSpPr>
          <p:cNvPr id="257031" name="Line 7"/>
          <p:cNvSpPr>
            <a:spLocks noChangeShapeType="1"/>
          </p:cNvSpPr>
          <p:nvPr/>
        </p:nvSpPr>
        <p:spPr bwMode="auto">
          <a:xfrm>
            <a:off x="4283075" y="3030538"/>
            <a:ext cx="3382963" cy="0"/>
          </a:xfrm>
          <a:prstGeom prst="line">
            <a:avLst/>
          </a:prstGeom>
          <a:noFill/>
          <a:ln w="25400">
            <a:solidFill>
              <a:srgbClr val="01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endParaRPr lang="en-US" sz="2400">
              <a:solidFill>
                <a:srgbClr val="000066"/>
              </a:solidFill>
            </a:endParaRPr>
          </a:p>
        </p:txBody>
      </p:sp>
      <p:sp>
        <p:nvSpPr>
          <p:cNvPr id="257032" name="Text Box 8"/>
          <p:cNvSpPr txBox="1">
            <a:spLocks noChangeArrowheads="1"/>
          </p:cNvSpPr>
          <p:nvPr/>
        </p:nvSpPr>
        <p:spPr bwMode="auto">
          <a:xfrm>
            <a:off x="1409700" y="2794000"/>
            <a:ext cx="264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60363" indent="-360363">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fontAlgn="base">
              <a:spcBef>
                <a:spcPct val="50000"/>
              </a:spcBef>
              <a:spcAft>
                <a:spcPct val="0"/>
              </a:spcAft>
              <a:buClr>
                <a:srgbClr val="10BC45"/>
              </a:buClr>
              <a:buSzPct val="80000"/>
              <a:buFont typeface="Wingdings" pitchFamily="2" charset="2"/>
              <a:buNone/>
            </a:pPr>
            <a:r>
              <a:rPr lang="en-GB" b="1">
                <a:solidFill>
                  <a:srgbClr val="010066"/>
                </a:solidFill>
              </a:rPr>
              <a:t>magnification   =</a:t>
            </a:r>
          </a:p>
        </p:txBody>
      </p:sp>
      <p:sp>
        <p:nvSpPr>
          <p:cNvPr id="257033" name="Text Box 9"/>
          <p:cNvSpPr txBox="1">
            <a:spLocks noChangeArrowheads="1"/>
          </p:cNvSpPr>
          <p:nvPr/>
        </p:nvSpPr>
        <p:spPr bwMode="auto">
          <a:xfrm>
            <a:off x="342900" y="4065588"/>
            <a:ext cx="7969250" cy="193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eaLnBrk="0" fontAlgn="base" hangingPunct="0">
              <a:spcBef>
                <a:spcPct val="0"/>
              </a:spcBef>
              <a:spcAft>
                <a:spcPct val="0"/>
              </a:spcAft>
            </a:pPr>
            <a:r>
              <a:rPr lang="en-GB"/>
              <a:t>When Antonie van Leeuwenhoek discovered single-celled organisms in 1676, his microscope could magnify an image up to 500 times. Now, with the use of electron microscopes, scientists can attain a magnification as high as 10 </a:t>
            </a:r>
            <a:r>
              <a:rPr lang="en-GB">
                <a:cs typeface="Arial" charset="0"/>
              </a:rPr>
              <a:t>×10</a:t>
            </a:r>
            <a:r>
              <a:rPr lang="en-GB" baseline="30000">
                <a:cs typeface="Arial" charset="0"/>
              </a:rPr>
              <a:t>6</a:t>
            </a:r>
            <a:r>
              <a:rPr lang="en-GB">
                <a:cs typeface="Arial" charset="0"/>
              </a:rPr>
              <a:t>.</a:t>
            </a:r>
            <a:endParaRPr lang="en-GB" baseline="30000">
              <a:cs typeface="Arial" charset="0"/>
            </a:endParaRPr>
          </a:p>
        </p:txBody>
      </p:sp>
      <p:pic>
        <p:nvPicPr>
          <p:cNvPr id="35849" name="Picture 10" descr="notes_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3788" y="150813"/>
            <a:ext cx="442912"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035" name="Picture 11" descr="forward_arrow_colour">
            <a:hlinkClick r:id="" action="ppaction://hlinkshowjump?jump=nextslid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7088" y="6167438"/>
            <a:ext cx="63023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51" name="Picture 12" descr="HSW icon_final_A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3225" y="50800"/>
            <a:ext cx="6048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65035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7029"/>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257032"/>
                                        </p:tgtEl>
                                        <p:attrNameLst>
                                          <p:attrName>style.visibility</p:attrName>
                                        </p:attrNameLst>
                                      </p:cBhvr>
                                      <p:to>
                                        <p:strVal val="visible"/>
                                      </p:to>
                                    </p:set>
                                    <p:animEffect transition="in" filter="wipe(left)">
                                      <p:cBhvr>
                                        <p:cTn id="9" dur="500"/>
                                        <p:tgtEl>
                                          <p:spTgt spid="257032"/>
                                        </p:tgtEl>
                                      </p:cBhvr>
                                    </p:animEffect>
                                  </p:childTnLst>
                                </p:cTn>
                              </p:par>
                            </p:childTnLst>
                          </p:cTn>
                        </p:par>
                        <p:par>
                          <p:cTn id="10" fill="hold" nodeType="afterGroup">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57030"/>
                                        </p:tgtEl>
                                        <p:attrNameLst>
                                          <p:attrName>style.visibility</p:attrName>
                                        </p:attrNameLst>
                                      </p:cBhvr>
                                      <p:to>
                                        <p:strVal val="visible"/>
                                      </p:to>
                                    </p:set>
                                    <p:animEffect transition="in" filter="wipe(left)">
                                      <p:cBhvr>
                                        <p:cTn id="13" dur="500"/>
                                        <p:tgtEl>
                                          <p:spTgt spid="257030"/>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57031"/>
                                        </p:tgtEl>
                                        <p:attrNameLst>
                                          <p:attrName>style.visibility</p:attrName>
                                        </p:attrNameLst>
                                      </p:cBhvr>
                                      <p:to>
                                        <p:strVal val="visible"/>
                                      </p:to>
                                    </p:set>
                                    <p:animEffect transition="in" filter="wipe(left)">
                                      <p:cBhvr>
                                        <p:cTn id="16" dur="500"/>
                                        <p:tgtEl>
                                          <p:spTgt spid="25703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7033"/>
                                        </p:tgtEl>
                                        <p:attrNameLst>
                                          <p:attrName>style.visibility</p:attrName>
                                        </p:attrNameLst>
                                      </p:cBhvr>
                                      <p:to>
                                        <p:strVal val="visible"/>
                                      </p:to>
                                    </p:set>
                                  </p:childTnLst>
                                </p:cTn>
                              </p:par>
                            </p:childTnLst>
                          </p:cTn>
                        </p:par>
                        <p:par>
                          <p:cTn id="21" fill="hold" nodeType="afterGroup">
                            <p:stCondLst>
                              <p:cond delay="0"/>
                            </p:stCondLst>
                            <p:childTnLst>
                              <p:par>
                                <p:cTn id="22" presetID="1" presetClass="entr" presetSubtype="0" fill="hold" nodeType="afterEffect">
                                  <p:stCondLst>
                                    <p:cond delay="0"/>
                                  </p:stCondLst>
                                  <p:childTnLst>
                                    <p:set>
                                      <p:cBhvr>
                                        <p:cTn id="23" dur="1" fill="hold">
                                          <p:stCondLst>
                                            <p:cond delay="0"/>
                                          </p:stCondLst>
                                        </p:cTn>
                                        <p:tgtEl>
                                          <p:spTgt spid="2570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29" grpId="0" animBg="1"/>
      <p:bldP spid="257030" grpId="0"/>
      <p:bldP spid="257031" grpId="0" animBg="1"/>
      <p:bldP spid="257032" grpId="0"/>
      <p:bldP spid="25703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1"/>
          <p:cNvSpPr>
            <a:spLocks noGrp="1" noChangeArrowheads="1"/>
          </p:cNvSpPr>
          <p:nvPr>
            <p:ph type="title"/>
          </p:nvPr>
        </p:nvSpPr>
        <p:spPr>
          <a:noFill/>
        </p:spPr>
        <p:txBody>
          <a:bodyPr/>
          <a:lstStyle/>
          <a:p>
            <a:pPr eaLnBrk="1" hangingPunct="1"/>
            <a:r>
              <a:rPr lang="en-GB" smtClean="0"/>
              <a:t>Light microscopes</a:t>
            </a:r>
          </a:p>
        </p:txBody>
      </p:sp>
      <p:sp>
        <p:nvSpPr>
          <p:cNvPr id="36867" name="Text Box 12"/>
          <p:cNvSpPr txBox="1">
            <a:spLocks noChangeArrowheads="1"/>
          </p:cNvSpPr>
          <p:nvPr/>
        </p:nvSpPr>
        <p:spPr bwMode="auto">
          <a:xfrm>
            <a:off x="557213" y="800100"/>
            <a:ext cx="829786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fontAlgn="base">
              <a:spcBef>
                <a:spcPct val="20000"/>
              </a:spcBef>
              <a:spcAft>
                <a:spcPct val="0"/>
              </a:spcAft>
            </a:pPr>
            <a:r>
              <a:rPr lang="en-GB">
                <a:solidFill>
                  <a:srgbClr val="010066"/>
                </a:solidFill>
              </a:rPr>
              <a:t>Light (or optical) microscopes use lenses to project a magnified image of an object onto the eye.</a:t>
            </a:r>
          </a:p>
        </p:txBody>
      </p:sp>
      <p:sp>
        <p:nvSpPr>
          <p:cNvPr id="1925134" name="Text Box 14"/>
          <p:cNvSpPr txBox="1">
            <a:spLocks noChangeArrowheads="1"/>
          </p:cNvSpPr>
          <p:nvPr/>
        </p:nvSpPr>
        <p:spPr bwMode="auto">
          <a:xfrm>
            <a:off x="557213" y="4343400"/>
            <a:ext cx="80502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fontAlgn="base">
              <a:spcBef>
                <a:spcPct val="50000"/>
              </a:spcBef>
              <a:spcAft>
                <a:spcPct val="0"/>
              </a:spcAft>
              <a:buFont typeface="Wingdings" pitchFamily="2" charset="2"/>
              <a:buNone/>
            </a:pPr>
            <a:r>
              <a:rPr lang="en-GB">
                <a:solidFill>
                  <a:srgbClr val="010066"/>
                </a:solidFill>
              </a:rPr>
              <a:t>Light microscopes are limited to a magnification of 1500× by their resolving power (</a:t>
            </a:r>
            <a:r>
              <a:rPr lang="en-GB" b="1">
                <a:solidFill>
                  <a:srgbClr val="10BC45"/>
                </a:solidFill>
              </a:rPr>
              <a:t>resolution</a:t>
            </a:r>
            <a:r>
              <a:rPr lang="en-GB">
                <a:solidFill>
                  <a:srgbClr val="010066"/>
                </a:solidFill>
              </a:rPr>
              <a:t>). This is a measure of their ability to distinguish between two separate points. </a:t>
            </a:r>
          </a:p>
        </p:txBody>
      </p:sp>
      <p:sp>
        <p:nvSpPr>
          <p:cNvPr id="1925135" name="Text Box 15"/>
          <p:cNvSpPr txBox="1">
            <a:spLocks noChangeArrowheads="1"/>
          </p:cNvSpPr>
          <p:nvPr/>
        </p:nvSpPr>
        <p:spPr bwMode="auto">
          <a:xfrm>
            <a:off x="557213" y="1700213"/>
            <a:ext cx="81407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fontAlgn="base">
              <a:spcBef>
                <a:spcPct val="0"/>
              </a:spcBef>
              <a:spcAft>
                <a:spcPct val="0"/>
              </a:spcAft>
              <a:buFont typeface="Wingdings" pitchFamily="2" charset="2"/>
              <a:buNone/>
            </a:pPr>
            <a:r>
              <a:rPr lang="en-GB" b="1">
                <a:solidFill>
                  <a:srgbClr val="10BC45"/>
                </a:solidFill>
              </a:rPr>
              <a:t>Magnification</a:t>
            </a:r>
            <a:r>
              <a:rPr lang="en-GB" b="1">
                <a:solidFill>
                  <a:srgbClr val="010066"/>
                </a:solidFill>
              </a:rPr>
              <a:t> </a:t>
            </a:r>
            <a:r>
              <a:rPr lang="en-GB">
                <a:solidFill>
                  <a:srgbClr val="010066"/>
                </a:solidFill>
              </a:rPr>
              <a:t>is a measure of how many times bigger the image is than the object:</a:t>
            </a:r>
          </a:p>
        </p:txBody>
      </p:sp>
      <p:sp>
        <p:nvSpPr>
          <p:cNvPr id="1925140" name="AutoShape 20"/>
          <p:cNvSpPr>
            <a:spLocks noChangeArrowheads="1"/>
          </p:cNvSpPr>
          <p:nvPr/>
        </p:nvSpPr>
        <p:spPr bwMode="auto">
          <a:xfrm>
            <a:off x="557213" y="2795588"/>
            <a:ext cx="7694612" cy="1227137"/>
          </a:xfrm>
          <a:prstGeom prst="roundRect">
            <a:avLst>
              <a:gd name="adj" fmla="val 16667"/>
            </a:avLst>
          </a:prstGeom>
          <a:solidFill>
            <a:srgbClr val="FFFFCC"/>
          </a:solidFill>
          <a:ln w="38100" algn="ctr">
            <a:solidFill>
              <a:srgbClr val="10BC45"/>
            </a:solidFill>
            <a:round/>
            <a:headEnd/>
            <a:tailEnd/>
          </a:ln>
        </p:spPr>
        <p:txBody>
          <a:bodyPr anchor="ctr">
            <a:spAutoFit/>
          </a:bodyPr>
          <a:lstStyle/>
          <a:p>
            <a:pPr eaLnBrk="0" fontAlgn="base" hangingPunct="0">
              <a:spcBef>
                <a:spcPct val="0"/>
              </a:spcBef>
              <a:spcAft>
                <a:spcPct val="0"/>
              </a:spcAft>
            </a:pPr>
            <a:endParaRPr lang="en-GB" sz="2400">
              <a:solidFill>
                <a:srgbClr val="000066"/>
              </a:solidFill>
            </a:endParaRPr>
          </a:p>
        </p:txBody>
      </p:sp>
      <p:sp>
        <p:nvSpPr>
          <p:cNvPr id="1925138" name="Text Box 18"/>
          <p:cNvSpPr txBox="1">
            <a:spLocks noChangeArrowheads="1"/>
          </p:cNvSpPr>
          <p:nvPr/>
        </p:nvSpPr>
        <p:spPr bwMode="auto">
          <a:xfrm>
            <a:off x="3998913" y="2935288"/>
            <a:ext cx="39655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fontAlgn="base">
              <a:spcBef>
                <a:spcPct val="0"/>
              </a:spcBef>
              <a:spcAft>
                <a:spcPct val="20000"/>
              </a:spcAft>
              <a:buFont typeface="Wingdings" pitchFamily="2" charset="2"/>
              <a:buNone/>
            </a:pPr>
            <a:r>
              <a:rPr lang="en-GB" b="1">
                <a:solidFill>
                  <a:srgbClr val="010066"/>
                </a:solidFill>
              </a:rPr>
              <a:t>	size of image</a:t>
            </a:r>
          </a:p>
          <a:p>
            <a:pPr fontAlgn="base">
              <a:spcBef>
                <a:spcPct val="0"/>
              </a:spcBef>
              <a:spcAft>
                <a:spcPct val="20000"/>
              </a:spcAft>
              <a:buFont typeface="Wingdings" pitchFamily="2" charset="2"/>
              <a:buNone/>
            </a:pPr>
            <a:r>
              <a:rPr lang="en-GB" b="1">
                <a:solidFill>
                  <a:srgbClr val="010066"/>
                </a:solidFill>
              </a:rPr>
              <a:t>  </a:t>
            </a:r>
          </a:p>
        </p:txBody>
      </p:sp>
      <p:sp>
        <p:nvSpPr>
          <p:cNvPr id="1925141" name="Line 21"/>
          <p:cNvSpPr>
            <a:spLocks noChangeShapeType="1"/>
          </p:cNvSpPr>
          <p:nvPr/>
        </p:nvSpPr>
        <p:spPr bwMode="auto">
          <a:xfrm>
            <a:off x="4706938" y="3387725"/>
            <a:ext cx="3382962" cy="0"/>
          </a:xfrm>
          <a:prstGeom prst="line">
            <a:avLst/>
          </a:prstGeom>
          <a:noFill/>
          <a:ln w="25400">
            <a:solidFill>
              <a:srgbClr val="010066"/>
            </a:solidFill>
            <a:round/>
            <a:headEnd/>
            <a:tailEnd/>
          </a:ln>
          <a:extLst>
            <a:ext uri="{909E8E84-426E-40DD-AFC4-6F175D3DCCD1}">
              <a14:hiddenFill xmlns:a14="http://schemas.microsoft.com/office/drawing/2010/main">
                <a:noFill/>
              </a14:hiddenFill>
            </a:ext>
          </a:extLst>
        </p:spPr>
        <p:txBody>
          <a:bodyPr>
            <a:spAutoFit/>
          </a:bodyPr>
          <a:lstStyle/>
          <a:p>
            <a:pPr eaLnBrk="0" fontAlgn="base" hangingPunct="0">
              <a:spcBef>
                <a:spcPct val="0"/>
              </a:spcBef>
              <a:spcAft>
                <a:spcPct val="0"/>
              </a:spcAft>
            </a:pPr>
            <a:endParaRPr lang="en-US" sz="2400">
              <a:solidFill>
                <a:srgbClr val="000066"/>
              </a:solidFill>
            </a:endParaRPr>
          </a:p>
        </p:txBody>
      </p:sp>
      <p:sp>
        <p:nvSpPr>
          <p:cNvPr id="1925142" name="Text Box 22"/>
          <p:cNvSpPr txBox="1">
            <a:spLocks noChangeArrowheads="1"/>
          </p:cNvSpPr>
          <p:nvPr/>
        </p:nvSpPr>
        <p:spPr bwMode="auto">
          <a:xfrm>
            <a:off x="4899025" y="3562350"/>
            <a:ext cx="264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60363" indent="-360363">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fontAlgn="base">
              <a:spcBef>
                <a:spcPct val="50000"/>
              </a:spcBef>
              <a:spcAft>
                <a:spcPct val="0"/>
              </a:spcAft>
              <a:buFont typeface="Wingdings" pitchFamily="2" charset="2"/>
              <a:buNone/>
            </a:pPr>
            <a:r>
              <a:rPr lang="en-GB" b="1">
                <a:solidFill>
                  <a:srgbClr val="010066"/>
                </a:solidFill>
              </a:rPr>
              <a:t>magnification</a:t>
            </a:r>
          </a:p>
        </p:txBody>
      </p:sp>
      <p:pic>
        <p:nvPicPr>
          <p:cNvPr id="1925143" name="Picture 23" descr="forward_arrow_colour">
            <a:hlinkClick r:id="" action="ppaction://hlinkshowjump?jump=nextslid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7088" y="6167438"/>
            <a:ext cx="63023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5" name="Rectangle 1"/>
          <p:cNvSpPr>
            <a:spLocks noChangeArrowheads="1"/>
          </p:cNvSpPr>
          <p:nvPr/>
        </p:nvSpPr>
        <p:spPr bwMode="auto">
          <a:xfrm>
            <a:off x="630238" y="3100388"/>
            <a:ext cx="39179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fontAlgn="base" hangingPunct="0">
              <a:spcBef>
                <a:spcPct val="0"/>
              </a:spcBef>
              <a:spcAft>
                <a:spcPct val="0"/>
              </a:spcAft>
            </a:pPr>
            <a:r>
              <a:rPr lang="en-GB" sz="2400" b="1">
                <a:solidFill>
                  <a:srgbClr val="000066"/>
                </a:solidFill>
              </a:rPr>
              <a:t>actual size of the object =</a:t>
            </a:r>
          </a:p>
          <a:p>
            <a:pPr eaLnBrk="0" fontAlgn="base" hangingPunct="0">
              <a:spcBef>
                <a:spcPct val="0"/>
              </a:spcBef>
              <a:spcAft>
                <a:spcPct val="0"/>
              </a:spcAft>
            </a:pPr>
            <a:r>
              <a:rPr lang="en-GB" sz="2400" b="1">
                <a:solidFill>
                  <a:srgbClr val="000066"/>
                </a:solidFill>
              </a:rPr>
              <a:t> </a:t>
            </a:r>
            <a:endParaRPr lang="en-US" sz="2400">
              <a:solidFill>
                <a:srgbClr val="000066"/>
              </a:solidFill>
            </a:endParaRPr>
          </a:p>
        </p:txBody>
      </p:sp>
    </p:spTree>
    <p:extLst>
      <p:ext uri="{BB962C8B-B14F-4D97-AF65-F5344CB8AC3E}">
        <p14:creationId xmlns:p14="http://schemas.microsoft.com/office/powerpoint/2010/main" val="24906050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25135"/>
                                        </p:tgtEl>
                                        <p:attrNameLst>
                                          <p:attrName>style.visibility</p:attrName>
                                        </p:attrNameLst>
                                      </p:cBhvr>
                                      <p:to>
                                        <p:strVal val="visible"/>
                                      </p:to>
                                    </p:set>
                                    <p:animEffect transition="in" filter="dissolve">
                                      <p:cBhvr>
                                        <p:cTn id="7" dur="500"/>
                                        <p:tgtEl>
                                          <p:spTgt spid="1925135"/>
                                        </p:tgtEl>
                                      </p:cBhvr>
                                    </p:animEffect>
                                  </p:childTnLst>
                                </p:cTn>
                              </p:par>
                            </p:childTnLst>
                          </p:cTn>
                        </p:par>
                        <p:par>
                          <p:cTn id="8" fill="hold" nodeType="afterGroup">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925140"/>
                                        </p:tgtEl>
                                        <p:attrNameLst>
                                          <p:attrName>style.visibility</p:attrName>
                                        </p:attrNameLst>
                                      </p:cBhvr>
                                      <p:to>
                                        <p:strVal val="visible"/>
                                      </p:to>
                                    </p:set>
                                  </p:childTnLst>
                                </p:cTn>
                              </p:par>
                              <p:par>
                                <p:cTn id="11" presetID="22" presetClass="entr" presetSubtype="8" fill="hold" grpId="0" nodeType="withEffect">
                                  <p:stCondLst>
                                    <p:cond delay="0"/>
                                  </p:stCondLst>
                                  <p:childTnLst>
                                    <p:set>
                                      <p:cBhvr>
                                        <p:cTn id="12" dur="1" fill="hold">
                                          <p:stCondLst>
                                            <p:cond delay="0"/>
                                          </p:stCondLst>
                                        </p:cTn>
                                        <p:tgtEl>
                                          <p:spTgt spid="1925142"/>
                                        </p:tgtEl>
                                        <p:attrNameLst>
                                          <p:attrName>style.visibility</p:attrName>
                                        </p:attrNameLst>
                                      </p:cBhvr>
                                      <p:to>
                                        <p:strVal val="visible"/>
                                      </p:to>
                                    </p:set>
                                    <p:animEffect transition="in" filter="wipe(left)">
                                      <p:cBhvr>
                                        <p:cTn id="13" dur="500"/>
                                        <p:tgtEl>
                                          <p:spTgt spid="1925142"/>
                                        </p:tgtEl>
                                      </p:cBhvr>
                                    </p:animEffect>
                                  </p:childTnLst>
                                </p:cTn>
                              </p:par>
                            </p:childTnLst>
                          </p:cTn>
                        </p:par>
                        <p:par>
                          <p:cTn id="14" fill="hold" nodeType="afterGroup">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925138"/>
                                        </p:tgtEl>
                                        <p:attrNameLst>
                                          <p:attrName>style.visibility</p:attrName>
                                        </p:attrNameLst>
                                      </p:cBhvr>
                                      <p:to>
                                        <p:strVal val="visible"/>
                                      </p:to>
                                    </p:set>
                                    <p:animEffect transition="in" filter="wipe(left)">
                                      <p:cBhvr>
                                        <p:cTn id="17" dur="500"/>
                                        <p:tgtEl>
                                          <p:spTgt spid="1925138"/>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925141"/>
                                        </p:tgtEl>
                                        <p:attrNameLst>
                                          <p:attrName>style.visibility</p:attrName>
                                        </p:attrNameLst>
                                      </p:cBhvr>
                                      <p:to>
                                        <p:strVal val="visible"/>
                                      </p:to>
                                    </p:set>
                                    <p:animEffect transition="in" filter="wipe(left)">
                                      <p:cBhvr>
                                        <p:cTn id="20" dur="500"/>
                                        <p:tgtEl>
                                          <p:spTgt spid="192514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925134"/>
                                        </p:tgtEl>
                                        <p:attrNameLst>
                                          <p:attrName>style.visibility</p:attrName>
                                        </p:attrNameLst>
                                      </p:cBhvr>
                                      <p:to>
                                        <p:strVal val="visible"/>
                                      </p:to>
                                    </p:set>
                                    <p:animEffect transition="in" filter="dissolve">
                                      <p:cBhvr>
                                        <p:cTn id="25" dur="500"/>
                                        <p:tgtEl>
                                          <p:spTgt spid="1925134"/>
                                        </p:tgtEl>
                                      </p:cBhvr>
                                    </p:animEffect>
                                  </p:childTnLst>
                                </p:cTn>
                              </p:par>
                              <p:par>
                                <p:cTn id="26" presetID="1" presetClass="entr" presetSubtype="0" fill="hold" nodeType="withEffect">
                                  <p:stCondLst>
                                    <p:cond delay="0"/>
                                  </p:stCondLst>
                                  <p:childTnLst>
                                    <p:set>
                                      <p:cBhvr>
                                        <p:cTn id="27" dur="1" fill="hold">
                                          <p:stCondLst>
                                            <p:cond delay="0"/>
                                          </p:stCondLst>
                                        </p:cTn>
                                        <p:tgtEl>
                                          <p:spTgt spid="19251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134" grpId="0"/>
      <p:bldP spid="1925135" grpId="0"/>
      <p:bldP spid="1925140" grpId="0" animBg="1"/>
      <p:bldP spid="1925138" grpId="0"/>
      <p:bldP spid="1925141" grpId="0" animBg="1"/>
      <p:bldP spid="192514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pPr eaLnBrk="1" hangingPunct="1"/>
            <a:r>
              <a:rPr lang="en-GB" smtClean="0"/>
              <a:t>Microscope characteristics</a:t>
            </a:r>
          </a:p>
        </p:txBody>
      </p:sp>
      <p:pic>
        <p:nvPicPr>
          <p:cNvPr id="5124" name="Picture 9" descr="forward_arrow_colour">
            <a:hlinkClick r:id="" action="ppaction://hlinkshowjump?jump=nextslide"/>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7088" y="6167438"/>
            <a:ext cx="63023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10" descr="flash_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1725" y="115888"/>
            <a:ext cx="3857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26" name="Group 16"/>
          <p:cNvGrpSpPr>
            <a:grpSpLocks/>
          </p:cNvGrpSpPr>
          <p:nvPr/>
        </p:nvGrpSpPr>
        <p:grpSpPr bwMode="auto">
          <a:xfrm>
            <a:off x="212725" y="800100"/>
            <a:ext cx="8699500" cy="5308600"/>
            <a:chOff x="134" y="504"/>
            <a:chExt cx="5480" cy="3344"/>
          </a:xfrm>
        </p:grpSpPr>
        <p:pic>
          <p:nvPicPr>
            <p:cNvPr id="5127" name="S6_5_dd_shared_targets_microscop" descr="6_5_dd_shared_targets_microscope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4" y="504"/>
              <a:ext cx="5480" cy="3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controls>
      <mc:AlternateContent xmlns:mc="http://schemas.openxmlformats.org/markup-compatibility/2006">
        <mc:Choice xmlns:v="urn:schemas-microsoft-com:vml" Requires="v">
          <p:control spid="4102" name="ShockwaveFlash1" r:id="rId2" imgW="8699841" imgH="5308975"/>
        </mc:Choice>
        <mc:Fallback>
          <p:control name="ShockwaveFlash1" r:id="rId2" imgW="8699841" imgH="5308975">
            <p:pic>
              <p:nvPicPr>
                <p:cNvPr id="0" name="ShockwaveFlash1"/>
                <p:cNvPicPr preferRelativeResize="0">
                  <a:picLocks noChangeArrowheads="1" noChangeShapeType="1"/>
                </p:cNvPicPr>
                <p:nvPr/>
              </p:nvPicPr>
              <p:blipFill>
                <a:blip r:embed="rId8">
                  <a:extLst>
                    <a:ext uri="{28A0092B-C50C-407E-A947-70E740481C1C}">
                      <a14:useLocalDpi xmlns:a14="http://schemas.microsoft.com/office/drawing/2010/main" val="0"/>
                    </a:ext>
                  </a:extLst>
                </a:blip>
                <a:srcRect/>
                <a:stretch>
                  <a:fillRect/>
                </a:stretch>
              </p:blipFill>
              <p:spPr bwMode="auto">
                <a:xfrm>
                  <a:off x="212725" y="800100"/>
                  <a:ext cx="8699500" cy="53086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ontrol>
        </mc:Fallback>
      </mc:AlternateContent>
    </p:controls>
    <p:extLst>
      <p:ext uri="{BB962C8B-B14F-4D97-AF65-F5344CB8AC3E}">
        <p14:creationId xmlns:p14="http://schemas.microsoft.com/office/powerpoint/2010/main" val="14460404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8"/>
          <p:cNvSpPr>
            <a:spLocks noGrp="1" noChangeArrowheads="1"/>
          </p:cNvSpPr>
          <p:nvPr>
            <p:ph type="title"/>
          </p:nvPr>
        </p:nvSpPr>
        <p:spPr/>
        <p:txBody>
          <a:bodyPr/>
          <a:lstStyle/>
          <a:p>
            <a:pPr eaLnBrk="1" hangingPunct="1"/>
            <a:r>
              <a:rPr lang="en-GB" smtClean="0"/>
              <a:t>How small is a cell?</a:t>
            </a:r>
          </a:p>
        </p:txBody>
      </p:sp>
      <p:pic>
        <p:nvPicPr>
          <p:cNvPr id="8196" name="Picture 18" descr="forward_arrow_colour">
            <a:hlinkClick r:id="" action="ppaction://hlinkshowjump?jump=nextslide"/>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7088" y="6167438"/>
            <a:ext cx="63023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19" descr="flash_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1725" y="115888"/>
            <a:ext cx="3857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8" name="Picture 20" descr="notes_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73888" y="150813"/>
            <a:ext cx="442912"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199" name="Group 27"/>
          <p:cNvGrpSpPr>
            <a:grpSpLocks/>
          </p:cNvGrpSpPr>
          <p:nvPr/>
        </p:nvGrpSpPr>
        <p:grpSpPr bwMode="auto">
          <a:xfrm>
            <a:off x="212725" y="800100"/>
            <a:ext cx="8699500" cy="5308600"/>
            <a:chOff x="134" y="504"/>
            <a:chExt cx="5480" cy="3344"/>
          </a:xfrm>
        </p:grpSpPr>
        <p:pic>
          <p:nvPicPr>
            <p:cNvPr id="8200" name="S6_14_units_slider.swf" descr="6_14_units_slid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4" y="504"/>
              <a:ext cx="5480" cy="3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controls>
      <mc:AlternateContent xmlns:mc="http://schemas.openxmlformats.org/markup-compatibility/2006">
        <mc:Choice xmlns:v="urn:schemas-microsoft-com:vml" Requires="v">
          <p:control spid="19461" name="ShockwaveFlash1" r:id="rId2" imgW="8699841" imgH="5308975"/>
        </mc:Choice>
        <mc:Fallback>
          <p:control name="ShockwaveFlash1" r:id="rId2" imgW="8699841" imgH="5308975">
            <p:pic>
              <p:nvPicPr>
                <p:cNvPr id="0" name="ShockwaveFlash1"/>
                <p:cNvPicPr preferRelativeResize="0">
                  <a:picLocks noChangeArrowheads="1" noChangeShapeType="1"/>
                </p:cNvPicPr>
                <p:nvPr/>
              </p:nvPicPr>
              <p:blipFill>
                <a:blip r:embed="rId9">
                  <a:extLst>
                    <a:ext uri="{28A0092B-C50C-407E-A947-70E740481C1C}">
                      <a14:useLocalDpi xmlns:a14="http://schemas.microsoft.com/office/drawing/2010/main" val="0"/>
                    </a:ext>
                  </a:extLst>
                </a:blip>
                <a:srcRect/>
                <a:stretch>
                  <a:fillRect/>
                </a:stretch>
              </p:blipFill>
              <p:spPr bwMode="auto">
                <a:xfrm>
                  <a:off x="212725" y="800100"/>
                  <a:ext cx="8699500" cy="53086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ontrol>
        </mc:Fallback>
      </mc:AlternateContent>
    </p:controls>
    <p:extLst>
      <p:ext uri="{BB962C8B-B14F-4D97-AF65-F5344CB8AC3E}">
        <p14:creationId xmlns:p14="http://schemas.microsoft.com/office/powerpoint/2010/main" val="17161858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idx="4294967295"/>
          </p:nvPr>
        </p:nvSpPr>
        <p:spPr/>
        <p:txBody>
          <a:bodyPr/>
          <a:lstStyle/>
          <a:p>
            <a:r>
              <a:rPr lang="en-GB" smtClean="0"/>
              <a:t>Specialized cells</a:t>
            </a:r>
          </a:p>
        </p:txBody>
      </p:sp>
      <p:sp>
        <p:nvSpPr>
          <p:cNvPr id="37891" name="Text Box 3"/>
          <p:cNvSpPr txBox="1">
            <a:spLocks noChangeArrowheads="1"/>
          </p:cNvSpPr>
          <p:nvPr/>
        </p:nvSpPr>
        <p:spPr bwMode="auto">
          <a:xfrm>
            <a:off x="342900" y="784225"/>
            <a:ext cx="8013700" cy="118745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fontAlgn="base">
              <a:spcBef>
                <a:spcPct val="50000"/>
              </a:spcBef>
              <a:spcAft>
                <a:spcPct val="0"/>
              </a:spcAft>
            </a:pPr>
            <a:r>
              <a:rPr lang="en-GB">
                <a:solidFill>
                  <a:srgbClr val="010066"/>
                </a:solidFill>
              </a:rPr>
              <a:t>Most plants and animals are multicellular. The human body is made up of around 200 different types of cell, </a:t>
            </a:r>
          </a:p>
          <a:p>
            <a:pPr fontAlgn="base">
              <a:spcBef>
                <a:spcPct val="0"/>
              </a:spcBef>
              <a:spcAft>
                <a:spcPct val="0"/>
              </a:spcAft>
            </a:pPr>
            <a:r>
              <a:rPr lang="en-GB">
                <a:solidFill>
                  <a:srgbClr val="010066"/>
                </a:solidFill>
              </a:rPr>
              <a:t>all working together.</a:t>
            </a:r>
          </a:p>
        </p:txBody>
      </p:sp>
      <p:sp>
        <p:nvSpPr>
          <p:cNvPr id="173060" name="Text Box 4"/>
          <p:cNvSpPr txBox="1">
            <a:spLocks noChangeArrowheads="1"/>
          </p:cNvSpPr>
          <p:nvPr/>
        </p:nvSpPr>
        <p:spPr bwMode="auto">
          <a:xfrm>
            <a:off x="342900" y="2076450"/>
            <a:ext cx="5214938" cy="120015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fontAlgn="base">
              <a:spcBef>
                <a:spcPct val="50000"/>
              </a:spcBef>
              <a:spcAft>
                <a:spcPct val="0"/>
              </a:spcAft>
            </a:pPr>
            <a:r>
              <a:rPr lang="en-GB"/>
              <a:t>Most cells are specialized, meaning that each type of cell has a specific </a:t>
            </a:r>
            <a:r>
              <a:rPr lang="en-GB">
                <a:solidFill>
                  <a:srgbClr val="FF0000"/>
                </a:solidFill>
              </a:rPr>
              <a:t>structure and function. </a:t>
            </a:r>
            <a:endParaRPr lang="en-GB">
              <a:solidFill>
                <a:srgbClr val="FF0000"/>
              </a:solidFill>
              <a:cs typeface="Arial" charset="0"/>
            </a:endParaRPr>
          </a:p>
        </p:txBody>
      </p:sp>
      <p:sp>
        <p:nvSpPr>
          <p:cNvPr id="173061" name="Text Box 5"/>
          <p:cNvSpPr txBox="1">
            <a:spLocks noChangeArrowheads="1"/>
          </p:cNvSpPr>
          <p:nvPr/>
        </p:nvSpPr>
        <p:spPr bwMode="auto">
          <a:xfrm>
            <a:off x="342900" y="3370263"/>
            <a:ext cx="5095875" cy="15525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fontAlgn="base">
              <a:spcBef>
                <a:spcPct val="50000"/>
              </a:spcBef>
              <a:spcAft>
                <a:spcPct val="0"/>
              </a:spcAft>
            </a:pPr>
            <a:r>
              <a:rPr lang="en-GB">
                <a:solidFill>
                  <a:srgbClr val="010066"/>
                </a:solidFill>
              </a:rPr>
              <a:t>All cells with a nucleus contain the same genes, but different cells activate different genes so they only produce the proteins they need.</a:t>
            </a:r>
          </a:p>
        </p:txBody>
      </p:sp>
      <p:sp>
        <p:nvSpPr>
          <p:cNvPr id="173062" name="Text Box 6"/>
          <p:cNvSpPr txBox="1">
            <a:spLocks noChangeArrowheads="1"/>
          </p:cNvSpPr>
          <p:nvPr/>
        </p:nvSpPr>
        <p:spPr bwMode="auto">
          <a:xfrm>
            <a:off x="342900" y="5029200"/>
            <a:ext cx="4676775" cy="118745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fontAlgn="base">
              <a:spcBef>
                <a:spcPct val="30000"/>
              </a:spcBef>
              <a:spcAft>
                <a:spcPct val="0"/>
              </a:spcAft>
            </a:pPr>
            <a:r>
              <a:rPr lang="en-GB">
                <a:solidFill>
                  <a:srgbClr val="010066"/>
                </a:solidFill>
              </a:rPr>
              <a:t>However, a</a:t>
            </a:r>
            <a:r>
              <a:rPr lang="en-GB"/>
              <a:t>ll cells have certain common features and structures called </a:t>
            </a:r>
            <a:r>
              <a:rPr lang="en-GB" b="1">
                <a:solidFill>
                  <a:srgbClr val="10BC45"/>
                </a:solidFill>
              </a:rPr>
              <a:t>organelles</a:t>
            </a:r>
            <a:r>
              <a:rPr lang="en-GB">
                <a:solidFill>
                  <a:srgbClr val="010066"/>
                </a:solidFill>
              </a:rPr>
              <a:t>.</a:t>
            </a:r>
          </a:p>
        </p:txBody>
      </p:sp>
      <p:pic>
        <p:nvPicPr>
          <p:cNvPr id="173063" name="Picture 7" descr="16452929_cred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3588" y="1695450"/>
            <a:ext cx="2957512" cy="441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6" name="Picture 8" descr="notes_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3788" y="150813"/>
            <a:ext cx="442912"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65" name="Picture 9" descr="forward_arrow_colour">
            <a:hlinkClick r:id="" action="ppaction://hlinkshowjump?jump=nextslide"/>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7088" y="6167438"/>
            <a:ext cx="63023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92712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3060"/>
                                        </p:tgtEl>
                                        <p:attrNameLst>
                                          <p:attrName>style.visibility</p:attrName>
                                        </p:attrNameLst>
                                      </p:cBhvr>
                                      <p:to>
                                        <p:strVal val="visible"/>
                                      </p:to>
                                    </p:set>
                                    <p:animEffect transition="in" filter="dissolve">
                                      <p:cBhvr>
                                        <p:cTn id="7" dur="500"/>
                                        <p:tgtEl>
                                          <p:spTgt spid="173060"/>
                                        </p:tgtEl>
                                      </p:cBhvr>
                                    </p:animEffect>
                                  </p:childTnLst>
                                </p:cTn>
                              </p:par>
                            </p:childTnLst>
                          </p:cTn>
                        </p:par>
                        <p:par>
                          <p:cTn id="8" fill="hold" nodeType="afterGroup">
                            <p:stCondLst>
                              <p:cond delay="500"/>
                            </p:stCondLst>
                            <p:childTnLst>
                              <p:par>
                                <p:cTn id="9" presetID="4" presetClass="entr" presetSubtype="32" fill="hold" nodeType="afterEffect">
                                  <p:stCondLst>
                                    <p:cond delay="0"/>
                                  </p:stCondLst>
                                  <p:childTnLst>
                                    <p:set>
                                      <p:cBhvr>
                                        <p:cTn id="10" dur="1" fill="hold">
                                          <p:stCondLst>
                                            <p:cond delay="0"/>
                                          </p:stCondLst>
                                        </p:cTn>
                                        <p:tgtEl>
                                          <p:spTgt spid="173063"/>
                                        </p:tgtEl>
                                        <p:attrNameLst>
                                          <p:attrName>style.visibility</p:attrName>
                                        </p:attrNameLst>
                                      </p:cBhvr>
                                      <p:to>
                                        <p:strVal val="visible"/>
                                      </p:to>
                                    </p:set>
                                    <p:animEffect transition="in" filter="box(out)">
                                      <p:cBhvr>
                                        <p:cTn id="11" dur="500"/>
                                        <p:tgtEl>
                                          <p:spTgt spid="17306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73061"/>
                                        </p:tgtEl>
                                        <p:attrNameLst>
                                          <p:attrName>style.visibility</p:attrName>
                                        </p:attrNameLst>
                                      </p:cBhvr>
                                      <p:to>
                                        <p:strVal val="visible"/>
                                      </p:to>
                                    </p:set>
                                    <p:animEffect transition="in" filter="dissolve">
                                      <p:cBhvr>
                                        <p:cTn id="16" dur="500"/>
                                        <p:tgtEl>
                                          <p:spTgt spid="17306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73062"/>
                                        </p:tgtEl>
                                        <p:attrNameLst>
                                          <p:attrName>style.visibility</p:attrName>
                                        </p:attrNameLst>
                                      </p:cBhvr>
                                      <p:to>
                                        <p:strVal val="visible"/>
                                      </p:to>
                                    </p:set>
                                    <p:animEffect transition="in" filter="dissolve">
                                      <p:cBhvr>
                                        <p:cTn id="21" dur="500"/>
                                        <p:tgtEl>
                                          <p:spTgt spid="173062"/>
                                        </p:tgtEl>
                                      </p:cBhvr>
                                    </p:animEffect>
                                  </p:childTnLst>
                                </p:cTn>
                              </p:par>
                            </p:childTnLst>
                          </p:cTn>
                        </p:par>
                        <p:par>
                          <p:cTn id="22" fill="hold" nodeType="afterGroup">
                            <p:stCondLst>
                              <p:cond delay="500"/>
                            </p:stCondLst>
                            <p:childTnLst>
                              <p:par>
                                <p:cTn id="23" presetID="1" presetClass="entr" presetSubtype="0" fill="hold" nodeType="afterEffect">
                                  <p:stCondLst>
                                    <p:cond delay="0"/>
                                  </p:stCondLst>
                                  <p:childTnLst>
                                    <p:set>
                                      <p:cBhvr>
                                        <p:cTn id="24" dur="1" fill="hold">
                                          <p:stCondLst>
                                            <p:cond delay="0"/>
                                          </p:stCondLst>
                                        </p:cTn>
                                        <p:tgtEl>
                                          <p:spTgt spid="1730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60" grpId="0"/>
      <p:bldP spid="173061" grpId="0"/>
      <p:bldP spid="17306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265113" y="53975"/>
            <a:ext cx="7240587" cy="549275"/>
          </a:xfrm>
        </p:spPr>
        <p:txBody>
          <a:bodyPr/>
          <a:lstStyle/>
          <a:p>
            <a:r>
              <a:rPr lang="en-GB" smtClean="0"/>
              <a:t>What is a cell?</a:t>
            </a:r>
          </a:p>
        </p:txBody>
      </p:sp>
      <p:sp>
        <p:nvSpPr>
          <p:cNvPr id="38915" name="Text Box 3"/>
          <p:cNvSpPr txBox="1">
            <a:spLocks noChangeArrowheads="1"/>
          </p:cNvSpPr>
          <p:nvPr/>
        </p:nvSpPr>
        <p:spPr bwMode="auto">
          <a:xfrm>
            <a:off x="360363" y="781050"/>
            <a:ext cx="81915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eaLnBrk="0" fontAlgn="base" hangingPunct="0">
              <a:spcBef>
                <a:spcPct val="0"/>
              </a:spcBef>
              <a:spcAft>
                <a:spcPct val="0"/>
              </a:spcAft>
            </a:pPr>
            <a:r>
              <a:rPr lang="en-US"/>
              <a:t>Animal and plant cells come in different shapes and sizes, but they all have three basic features.</a:t>
            </a:r>
          </a:p>
        </p:txBody>
      </p:sp>
      <p:sp>
        <p:nvSpPr>
          <p:cNvPr id="18436" name="Text Box 4"/>
          <p:cNvSpPr txBox="1">
            <a:spLocks noChangeArrowheads="1"/>
          </p:cNvSpPr>
          <p:nvPr/>
        </p:nvSpPr>
        <p:spPr bwMode="auto">
          <a:xfrm>
            <a:off x="360363" y="5392738"/>
            <a:ext cx="7932737" cy="822325"/>
          </a:xfrm>
          <a:prstGeom prst="rect">
            <a:avLst/>
          </a:prstGeom>
          <a:noFill/>
          <a:ln>
            <a:noFill/>
          </a:ln>
          <a:effectLst/>
          <a:extLst>
            <a:ext uri="{909E8E84-426E-40DD-AFC4-6F175D3DCCD1}">
              <a14:hiddenFill xmlns:a14="http://schemas.microsoft.com/office/drawing/2010/main">
                <a:solidFill>
                  <a:srgbClr val="6600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eaLnBrk="0" fontAlgn="base" hangingPunct="0">
              <a:spcBef>
                <a:spcPct val="50000"/>
              </a:spcBef>
              <a:spcAft>
                <a:spcPct val="0"/>
              </a:spcAft>
            </a:pPr>
            <a:r>
              <a:rPr lang="en-GB"/>
              <a:t>Plant cells also have some extra features that make them different to animal cells.</a:t>
            </a:r>
            <a:endParaRPr lang="en-GB" b="1"/>
          </a:p>
        </p:txBody>
      </p:sp>
      <p:sp>
        <p:nvSpPr>
          <p:cNvPr id="18437" name="Text Box 5"/>
          <p:cNvSpPr txBox="1">
            <a:spLocks noChangeArrowheads="1"/>
          </p:cNvSpPr>
          <p:nvPr/>
        </p:nvSpPr>
        <p:spPr bwMode="auto">
          <a:xfrm>
            <a:off x="3152775" y="1957388"/>
            <a:ext cx="23193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algn="ctr" eaLnBrk="0" fontAlgn="base" hangingPunct="0">
              <a:spcBef>
                <a:spcPct val="0"/>
              </a:spcBef>
              <a:spcAft>
                <a:spcPct val="0"/>
              </a:spcAft>
            </a:pPr>
            <a:r>
              <a:rPr lang="en-GB" b="1">
                <a:solidFill>
                  <a:srgbClr val="10BC45"/>
                </a:solidFill>
              </a:rPr>
              <a:t>cell membrane</a:t>
            </a:r>
          </a:p>
        </p:txBody>
      </p:sp>
      <p:sp>
        <p:nvSpPr>
          <p:cNvPr id="18438" name="Text Box 6"/>
          <p:cNvSpPr txBox="1">
            <a:spLocks noChangeArrowheads="1"/>
          </p:cNvSpPr>
          <p:nvPr/>
        </p:nvSpPr>
        <p:spPr bwMode="auto">
          <a:xfrm>
            <a:off x="3465513" y="2960688"/>
            <a:ext cx="1692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algn="ctr" eaLnBrk="0" fontAlgn="base" hangingPunct="0">
              <a:spcBef>
                <a:spcPct val="0"/>
              </a:spcBef>
              <a:spcAft>
                <a:spcPct val="0"/>
              </a:spcAft>
            </a:pPr>
            <a:r>
              <a:rPr lang="en-GB" b="1">
                <a:solidFill>
                  <a:srgbClr val="10BC45"/>
                </a:solidFill>
              </a:rPr>
              <a:t>cytoplasm</a:t>
            </a:r>
          </a:p>
        </p:txBody>
      </p:sp>
      <p:sp>
        <p:nvSpPr>
          <p:cNvPr id="18439" name="Text Box 7"/>
          <p:cNvSpPr txBox="1">
            <a:spLocks noChangeArrowheads="1"/>
          </p:cNvSpPr>
          <p:nvPr/>
        </p:nvSpPr>
        <p:spPr bwMode="auto">
          <a:xfrm>
            <a:off x="3644900" y="3963988"/>
            <a:ext cx="1335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algn="ctr" eaLnBrk="0" fontAlgn="base" hangingPunct="0">
              <a:spcBef>
                <a:spcPct val="0"/>
              </a:spcBef>
              <a:spcAft>
                <a:spcPct val="0"/>
              </a:spcAft>
            </a:pPr>
            <a:r>
              <a:rPr lang="en-GB" b="1">
                <a:solidFill>
                  <a:srgbClr val="10BC45"/>
                </a:solidFill>
              </a:rPr>
              <a:t>nucleus</a:t>
            </a:r>
          </a:p>
        </p:txBody>
      </p:sp>
      <p:sp>
        <p:nvSpPr>
          <p:cNvPr id="18440" name="Text Box 8"/>
          <p:cNvSpPr txBox="1">
            <a:spLocks noChangeArrowheads="1"/>
          </p:cNvSpPr>
          <p:nvPr/>
        </p:nvSpPr>
        <p:spPr bwMode="auto">
          <a:xfrm>
            <a:off x="1052513" y="4773613"/>
            <a:ext cx="17414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eaLnBrk="0" fontAlgn="base" hangingPunct="0">
              <a:spcBef>
                <a:spcPct val="0"/>
              </a:spcBef>
              <a:spcAft>
                <a:spcPct val="0"/>
              </a:spcAft>
            </a:pPr>
            <a:r>
              <a:rPr lang="en-GB" b="1">
                <a:solidFill>
                  <a:srgbClr val="10BC45"/>
                </a:solidFill>
              </a:rPr>
              <a:t>animal cell</a:t>
            </a:r>
          </a:p>
        </p:txBody>
      </p:sp>
      <p:sp>
        <p:nvSpPr>
          <p:cNvPr id="18441" name="Text Box 9"/>
          <p:cNvSpPr txBox="1">
            <a:spLocks noChangeArrowheads="1"/>
          </p:cNvSpPr>
          <p:nvPr/>
        </p:nvSpPr>
        <p:spPr bwMode="auto">
          <a:xfrm>
            <a:off x="6115050" y="4773613"/>
            <a:ext cx="1503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eaLnBrk="0" fontAlgn="base" hangingPunct="0">
              <a:spcBef>
                <a:spcPct val="0"/>
              </a:spcBef>
              <a:spcAft>
                <a:spcPct val="0"/>
              </a:spcAft>
            </a:pPr>
            <a:r>
              <a:rPr lang="en-GB" b="1">
                <a:solidFill>
                  <a:srgbClr val="10BC45"/>
                </a:solidFill>
              </a:rPr>
              <a:t>plant cell</a:t>
            </a:r>
          </a:p>
        </p:txBody>
      </p:sp>
      <p:pic>
        <p:nvPicPr>
          <p:cNvPr id="18442" name="Picture 10" descr="flat plant ce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9725" y="1830388"/>
            <a:ext cx="2898775" cy="289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3" name="Picture 11" descr="flat animal ce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400" y="1781175"/>
            <a:ext cx="2290763" cy="289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4" name="Line 12"/>
          <p:cNvSpPr>
            <a:spLocks noChangeShapeType="1"/>
          </p:cNvSpPr>
          <p:nvPr/>
        </p:nvSpPr>
        <p:spPr bwMode="auto">
          <a:xfrm flipV="1">
            <a:off x="5260975" y="4065588"/>
            <a:ext cx="1522413" cy="127000"/>
          </a:xfrm>
          <a:prstGeom prst="line">
            <a:avLst/>
          </a:prstGeom>
          <a:noFill/>
          <a:ln w="38100">
            <a:solidFill>
              <a:schemeClr val="tx1"/>
            </a:solidFill>
            <a:round/>
            <a:headEnd type="oval" w="med" len="me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endParaRPr lang="en-US" sz="2400">
              <a:solidFill>
                <a:srgbClr val="000066"/>
              </a:solidFill>
            </a:endParaRPr>
          </a:p>
        </p:txBody>
      </p:sp>
      <p:sp>
        <p:nvSpPr>
          <p:cNvPr id="18445" name="Line 13"/>
          <p:cNvSpPr>
            <a:spLocks noChangeShapeType="1"/>
          </p:cNvSpPr>
          <p:nvPr/>
        </p:nvSpPr>
        <p:spPr bwMode="auto">
          <a:xfrm flipH="1">
            <a:off x="1935163" y="3189288"/>
            <a:ext cx="1484312" cy="0"/>
          </a:xfrm>
          <a:prstGeom prst="line">
            <a:avLst/>
          </a:prstGeom>
          <a:noFill/>
          <a:ln w="38100">
            <a:solidFill>
              <a:schemeClr val="tx1"/>
            </a:solidFill>
            <a:round/>
            <a:headEnd type="oval" w="med" len="me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endParaRPr lang="en-US" sz="2400">
              <a:solidFill>
                <a:srgbClr val="000066"/>
              </a:solidFill>
            </a:endParaRPr>
          </a:p>
        </p:txBody>
      </p:sp>
      <p:sp>
        <p:nvSpPr>
          <p:cNvPr id="18446" name="Line 14"/>
          <p:cNvSpPr>
            <a:spLocks noChangeShapeType="1"/>
          </p:cNvSpPr>
          <p:nvPr/>
        </p:nvSpPr>
        <p:spPr bwMode="auto">
          <a:xfrm flipH="1" flipV="1">
            <a:off x="1389063" y="4129088"/>
            <a:ext cx="2030412" cy="63500"/>
          </a:xfrm>
          <a:prstGeom prst="line">
            <a:avLst/>
          </a:prstGeom>
          <a:noFill/>
          <a:ln w="38100">
            <a:solidFill>
              <a:schemeClr val="tx1"/>
            </a:solidFill>
            <a:round/>
            <a:headEnd type="oval" w="med" len="me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endParaRPr lang="en-US" sz="2400">
              <a:solidFill>
                <a:srgbClr val="000066"/>
              </a:solidFill>
            </a:endParaRPr>
          </a:p>
        </p:txBody>
      </p:sp>
      <p:sp>
        <p:nvSpPr>
          <p:cNvPr id="18447" name="Line 15"/>
          <p:cNvSpPr>
            <a:spLocks noChangeShapeType="1"/>
          </p:cNvSpPr>
          <p:nvPr/>
        </p:nvSpPr>
        <p:spPr bwMode="auto">
          <a:xfrm>
            <a:off x="5175250" y="3189288"/>
            <a:ext cx="1598613" cy="0"/>
          </a:xfrm>
          <a:prstGeom prst="line">
            <a:avLst/>
          </a:prstGeom>
          <a:noFill/>
          <a:ln w="38100">
            <a:solidFill>
              <a:schemeClr val="tx1"/>
            </a:solidFill>
            <a:round/>
            <a:headEnd type="oval" w="med" len="me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endParaRPr lang="en-US" sz="2400">
              <a:solidFill>
                <a:srgbClr val="000066"/>
              </a:solidFill>
            </a:endParaRPr>
          </a:p>
        </p:txBody>
      </p:sp>
      <p:sp>
        <p:nvSpPr>
          <p:cNvPr id="18448" name="Line 16"/>
          <p:cNvSpPr>
            <a:spLocks noChangeShapeType="1"/>
          </p:cNvSpPr>
          <p:nvPr/>
        </p:nvSpPr>
        <p:spPr bwMode="auto">
          <a:xfrm flipH="1" flipV="1">
            <a:off x="1952625" y="1839913"/>
            <a:ext cx="1163638" cy="346075"/>
          </a:xfrm>
          <a:prstGeom prst="line">
            <a:avLst/>
          </a:prstGeom>
          <a:noFill/>
          <a:ln w="38100">
            <a:solidFill>
              <a:schemeClr val="tx1"/>
            </a:solidFill>
            <a:round/>
            <a:headEnd type="oval" w="med" len="me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endParaRPr lang="en-US" sz="2400">
              <a:solidFill>
                <a:srgbClr val="000066"/>
              </a:solidFill>
            </a:endParaRPr>
          </a:p>
        </p:txBody>
      </p:sp>
      <p:sp>
        <p:nvSpPr>
          <p:cNvPr id="18449" name="Line 17"/>
          <p:cNvSpPr>
            <a:spLocks noChangeShapeType="1"/>
          </p:cNvSpPr>
          <p:nvPr/>
        </p:nvSpPr>
        <p:spPr bwMode="auto">
          <a:xfrm flipV="1">
            <a:off x="5484813" y="1954213"/>
            <a:ext cx="1163637" cy="231775"/>
          </a:xfrm>
          <a:prstGeom prst="line">
            <a:avLst/>
          </a:prstGeom>
          <a:noFill/>
          <a:ln w="38100">
            <a:solidFill>
              <a:schemeClr val="tx1"/>
            </a:solidFill>
            <a:round/>
            <a:headEnd type="oval" w="med" len="me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endParaRPr lang="en-US" sz="2400">
              <a:solidFill>
                <a:srgbClr val="000066"/>
              </a:solidFill>
            </a:endParaRPr>
          </a:p>
        </p:txBody>
      </p:sp>
      <p:pic>
        <p:nvPicPr>
          <p:cNvPr id="18450" name="Picture 18" descr="forward_arrow_colour">
            <a:hlinkClick r:id="" action="ppaction://hlinkshowjump?jump=nextslide"/>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7088" y="6167438"/>
            <a:ext cx="63023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31" name="Picture 19" descr="easy_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438" y="631825"/>
            <a:ext cx="1514475" cy="13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76479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18443"/>
                                        </p:tgtEl>
                                        <p:attrNameLst>
                                          <p:attrName>style.visibility</p:attrName>
                                        </p:attrNameLst>
                                      </p:cBhvr>
                                      <p:to>
                                        <p:strVal val="visible"/>
                                      </p:to>
                                    </p:set>
                                    <p:anim calcmode="lin" valueType="num">
                                      <p:cBhvr>
                                        <p:cTn id="7" dur="500" fill="hold"/>
                                        <p:tgtEl>
                                          <p:spTgt spid="18443"/>
                                        </p:tgtEl>
                                        <p:attrNameLst>
                                          <p:attrName>ppt_w</p:attrName>
                                        </p:attrNameLst>
                                      </p:cBhvr>
                                      <p:tavLst>
                                        <p:tav tm="0">
                                          <p:val>
                                            <p:fltVal val="0"/>
                                          </p:val>
                                        </p:tav>
                                        <p:tav tm="100000">
                                          <p:val>
                                            <p:strVal val="#ppt_w"/>
                                          </p:val>
                                        </p:tav>
                                      </p:tavLst>
                                    </p:anim>
                                    <p:anim calcmode="lin" valueType="num">
                                      <p:cBhvr>
                                        <p:cTn id="8" dur="500" fill="hold"/>
                                        <p:tgtEl>
                                          <p:spTgt spid="18443"/>
                                        </p:tgtEl>
                                        <p:attrNameLst>
                                          <p:attrName>ppt_h</p:attrName>
                                        </p:attrNameLst>
                                      </p:cBhvr>
                                      <p:tavLst>
                                        <p:tav tm="0">
                                          <p:val>
                                            <p:fltVal val="0"/>
                                          </p:val>
                                        </p:tav>
                                        <p:tav tm="100000">
                                          <p:val>
                                            <p:strVal val="#ppt_h"/>
                                          </p:val>
                                        </p:tav>
                                      </p:tavLst>
                                    </p:anim>
                                  </p:childTnLst>
                                </p:cTn>
                              </p:par>
                              <p:par>
                                <p:cTn id="9" presetID="9" presetClass="entr" presetSubtype="0" fill="hold" grpId="0" nodeType="withEffect">
                                  <p:stCondLst>
                                    <p:cond delay="0"/>
                                  </p:stCondLst>
                                  <p:childTnLst>
                                    <p:set>
                                      <p:cBhvr>
                                        <p:cTn id="10" dur="1" fill="hold">
                                          <p:stCondLst>
                                            <p:cond delay="0"/>
                                          </p:stCondLst>
                                        </p:cTn>
                                        <p:tgtEl>
                                          <p:spTgt spid="18440"/>
                                        </p:tgtEl>
                                        <p:attrNameLst>
                                          <p:attrName>style.visibility</p:attrName>
                                        </p:attrNameLst>
                                      </p:cBhvr>
                                      <p:to>
                                        <p:strVal val="visible"/>
                                      </p:to>
                                    </p:set>
                                    <p:animEffect transition="in" filter="dissolve">
                                      <p:cBhvr>
                                        <p:cTn id="11" dur="500"/>
                                        <p:tgtEl>
                                          <p:spTgt spid="1844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3" presetClass="entr" presetSubtype="16" fill="hold" nodeType="clickEffect">
                                  <p:stCondLst>
                                    <p:cond delay="0"/>
                                  </p:stCondLst>
                                  <p:childTnLst>
                                    <p:set>
                                      <p:cBhvr>
                                        <p:cTn id="15" dur="1" fill="hold">
                                          <p:stCondLst>
                                            <p:cond delay="0"/>
                                          </p:stCondLst>
                                        </p:cTn>
                                        <p:tgtEl>
                                          <p:spTgt spid="18442"/>
                                        </p:tgtEl>
                                        <p:attrNameLst>
                                          <p:attrName>style.visibility</p:attrName>
                                        </p:attrNameLst>
                                      </p:cBhvr>
                                      <p:to>
                                        <p:strVal val="visible"/>
                                      </p:to>
                                    </p:set>
                                    <p:anim calcmode="lin" valueType="num">
                                      <p:cBhvr>
                                        <p:cTn id="16" dur="500" fill="hold"/>
                                        <p:tgtEl>
                                          <p:spTgt spid="18442"/>
                                        </p:tgtEl>
                                        <p:attrNameLst>
                                          <p:attrName>ppt_w</p:attrName>
                                        </p:attrNameLst>
                                      </p:cBhvr>
                                      <p:tavLst>
                                        <p:tav tm="0">
                                          <p:val>
                                            <p:fltVal val="0"/>
                                          </p:val>
                                        </p:tav>
                                        <p:tav tm="100000">
                                          <p:val>
                                            <p:strVal val="#ppt_w"/>
                                          </p:val>
                                        </p:tav>
                                      </p:tavLst>
                                    </p:anim>
                                    <p:anim calcmode="lin" valueType="num">
                                      <p:cBhvr>
                                        <p:cTn id="17" dur="500" fill="hold"/>
                                        <p:tgtEl>
                                          <p:spTgt spid="18442"/>
                                        </p:tgtEl>
                                        <p:attrNameLst>
                                          <p:attrName>ppt_h</p:attrName>
                                        </p:attrNameLst>
                                      </p:cBhvr>
                                      <p:tavLst>
                                        <p:tav tm="0">
                                          <p:val>
                                            <p:fltVal val="0"/>
                                          </p:val>
                                        </p:tav>
                                        <p:tav tm="100000">
                                          <p:val>
                                            <p:strVal val="#ppt_h"/>
                                          </p:val>
                                        </p:tav>
                                      </p:tavLst>
                                    </p:anim>
                                  </p:childTnLst>
                                </p:cTn>
                              </p:par>
                              <p:par>
                                <p:cTn id="18" presetID="9" presetClass="entr" presetSubtype="0" fill="hold" grpId="0" nodeType="withEffect">
                                  <p:stCondLst>
                                    <p:cond delay="0"/>
                                  </p:stCondLst>
                                  <p:childTnLst>
                                    <p:set>
                                      <p:cBhvr>
                                        <p:cTn id="19" dur="1" fill="hold">
                                          <p:stCondLst>
                                            <p:cond delay="0"/>
                                          </p:stCondLst>
                                        </p:cTn>
                                        <p:tgtEl>
                                          <p:spTgt spid="18441"/>
                                        </p:tgtEl>
                                        <p:attrNameLst>
                                          <p:attrName>style.visibility</p:attrName>
                                        </p:attrNameLst>
                                      </p:cBhvr>
                                      <p:to>
                                        <p:strVal val="visible"/>
                                      </p:to>
                                    </p:set>
                                    <p:animEffect transition="in" filter="dissolve">
                                      <p:cBhvr>
                                        <p:cTn id="20" dur="500"/>
                                        <p:tgtEl>
                                          <p:spTgt spid="1844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8437"/>
                                        </p:tgtEl>
                                        <p:attrNameLst>
                                          <p:attrName>style.visibility</p:attrName>
                                        </p:attrNameLst>
                                      </p:cBhvr>
                                      <p:to>
                                        <p:strVal val="visible"/>
                                      </p:to>
                                    </p:set>
                                    <p:animEffect transition="in" filter="dissolve">
                                      <p:cBhvr>
                                        <p:cTn id="25" dur="500"/>
                                        <p:tgtEl>
                                          <p:spTgt spid="18437"/>
                                        </p:tgtEl>
                                      </p:cBhvr>
                                    </p:animEffect>
                                  </p:childTnLst>
                                </p:cTn>
                              </p:par>
                              <p:par>
                                <p:cTn id="26" presetID="22" presetClass="entr" presetSubtype="2" fill="hold" grpId="0" nodeType="withEffect">
                                  <p:stCondLst>
                                    <p:cond delay="0"/>
                                  </p:stCondLst>
                                  <p:childTnLst>
                                    <p:set>
                                      <p:cBhvr>
                                        <p:cTn id="27" dur="1" fill="hold">
                                          <p:stCondLst>
                                            <p:cond delay="0"/>
                                          </p:stCondLst>
                                        </p:cTn>
                                        <p:tgtEl>
                                          <p:spTgt spid="18448"/>
                                        </p:tgtEl>
                                        <p:attrNameLst>
                                          <p:attrName>style.visibility</p:attrName>
                                        </p:attrNameLst>
                                      </p:cBhvr>
                                      <p:to>
                                        <p:strVal val="visible"/>
                                      </p:to>
                                    </p:set>
                                    <p:animEffect transition="in" filter="wipe(right)">
                                      <p:cBhvr>
                                        <p:cTn id="28" dur="500"/>
                                        <p:tgtEl>
                                          <p:spTgt spid="18448"/>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8449"/>
                                        </p:tgtEl>
                                        <p:attrNameLst>
                                          <p:attrName>style.visibility</p:attrName>
                                        </p:attrNameLst>
                                      </p:cBhvr>
                                      <p:to>
                                        <p:strVal val="visible"/>
                                      </p:to>
                                    </p:set>
                                    <p:animEffect transition="in" filter="wipe(left)">
                                      <p:cBhvr>
                                        <p:cTn id="31" dur="500"/>
                                        <p:tgtEl>
                                          <p:spTgt spid="1844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8438"/>
                                        </p:tgtEl>
                                        <p:attrNameLst>
                                          <p:attrName>style.visibility</p:attrName>
                                        </p:attrNameLst>
                                      </p:cBhvr>
                                      <p:to>
                                        <p:strVal val="visible"/>
                                      </p:to>
                                    </p:set>
                                    <p:animEffect transition="in" filter="dissolve">
                                      <p:cBhvr>
                                        <p:cTn id="36" dur="500"/>
                                        <p:tgtEl>
                                          <p:spTgt spid="18438"/>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18445"/>
                                        </p:tgtEl>
                                        <p:attrNameLst>
                                          <p:attrName>style.visibility</p:attrName>
                                        </p:attrNameLst>
                                      </p:cBhvr>
                                      <p:to>
                                        <p:strVal val="visible"/>
                                      </p:to>
                                    </p:set>
                                    <p:animEffect transition="in" filter="wipe(right)">
                                      <p:cBhvr>
                                        <p:cTn id="39" dur="500"/>
                                        <p:tgtEl>
                                          <p:spTgt spid="18445"/>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8447"/>
                                        </p:tgtEl>
                                        <p:attrNameLst>
                                          <p:attrName>style.visibility</p:attrName>
                                        </p:attrNameLst>
                                      </p:cBhvr>
                                      <p:to>
                                        <p:strVal val="visible"/>
                                      </p:to>
                                    </p:set>
                                    <p:animEffect transition="in" filter="wipe(left)">
                                      <p:cBhvr>
                                        <p:cTn id="42" dur="500"/>
                                        <p:tgtEl>
                                          <p:spTgt spid="1844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8439"/>
                                        </p:tgtEl>
                                        <p:attrNameLst>
                                          <p:attrName>style.visibility</p:attrName>
                                        </p:attrNameLst>
                                      </p:cBhvr>
                                      <p:to>
                                        <p:strVal val="visible"/>
                                      </p:to>
                                    </p:set>
                                    <p:animEffect transition="in" filter="dissolve">
                                      <p:cBhvr>
                                        <p:cTn id="47" dur="500"/>
                                        <p:tgtEl>
                                          <p:spTgt spid="18439"/>
                                        </p:tgtEl>
                                      </p:cBhvr>
                                    </p:animEffect>
                                  </p:childTnLst>
                                </p:cTn>
                              </p:par>
                              <p:par>
                                <p:cTn id="48" presetID="22" presetClass="entr" presetSubtype="2" fill="hold" grpId="0" nodeType="withEffect">
                                  <p:stCondLst>
                                    <p:cond delay="0"/>
                                  </p:stCondLst>
                                  <p:childTnLst>
                                    <p:set>
                                      <p:cBhvr>
                                        <p:cTn id="49" dur="1" fill="hold">
                                          <p:stCondLst>
                                            <p:cond delay="0"/>
                                          </p:stCondLst>
                                        </p:cTn>
                                        <p:tgtEl>
                                          <p:spTgt spid="18446"/>
                                        </p:tgtEl>
                                        <p:attrNameLst>
                                          <p:attrName>style.visibility</p:attrName>
                                        </p:attrNameLst>
                                      </p:cBhvr>
                                      <p:to>
                                        <p:strVal val="visible"/>
                                      </p:to>
                                    </p:set>
                                    <p:animEffect transition="in" filter="wipe(right)">
                                      <p:cBhvr>
                                        <p:cTn id="50" dur="500"/>
                                        <p:tgtEl>
                                          <p:spTgt spid="18446"/>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18444"/>
                                        </p:tgtEl>
                                        <p:attrNameLst>
                                          <p:attrName>style.visibility</p:attrName>
                                        </p:attrNameLst>
                                      </p:cBhvr>
                                      <p:to>
                                        <p:strVal val="visible"/>
                                      </p:to>
                                    </p:set>
                                    <p:animEffect transition="in" filter="wipe(left)">
                                      <p:cBhvr>
                                        <p:cTn id="53" dur="500"/>
                                        <p:tgtEl>
                                          <p:spTgt spid="18444"/>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18436"/>
                                        </p:tgtEl>
                                        <p:attrNameLst>
                                          <p:attrName>style.visibility</p:attrName>
                                        </p:attrNameLst>
                                      </p:cBhvr>
                                      <p:to>
                                        <p:strVal val="visible"/>
                                      </p:to>
                                    </p:set>
                                    <p:animEffect transition="in" filter="dissolve">
                                      <p:cBhvr>
                                        <p:cTn id="58" dur="500"/>
                                        <p:tgtEl>
                                          <p:spTgt spid="18436"/>
                                        </p:tgtEl>
                                      </p:cBhvr>
                                    </p:animEffect>
                                  </p:childTnLst>
                                </p:cTn>
                              </p:par>
                              <p:par>
                                <p:cTn id="59" presetID="1" presetClass="entr" presetSubtype="0" fill="hold" nodeType="withEffect">
                                  <p:stCondLst>
                                    <p:cond delay="0"/>
                                  </p:stCondLst>
                                  <p:childTnLst>
                                    <p:set>
                                      <p:cBhvr>
                                        <p:cTn id="60" dur="1" fill="hold">
                                          <p:stCondLst>
                                            <p:cond delay="0"/>
                                          </p:stCondLst>
                                        </p:cTn>
                                        <p:tgtEl>
                                          <p:spTgt spid="184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p:bldP spid="18437" grpId="0"/>
      <p:bldP spid="18438" grpId="0"/>
      <p:bldP spid="18439" grpId="0"/>
      <p:bldP spid="18440" grpId="0"/>
      <p:bldP spid="18441" grpId="0"/>
      <p:bldP spid="18444" grpId="0" animBg="1"/>
      <p:bldP spid="18445" grpId="0" animBg="1"/>
      <p:bldP spid="18446" grpId="0" animBg="1"/>
      <p:bldP spid="18447" grpId="0" animBg="1"/>
      <p:bldP spid="18448" grpId="0" animBg="1"/>
      <p:bldP spid="1844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idx="4294967295"/>
          </p:nvPr>
        </p:nvSpPr>
        <p:spPr/>
        <p:txBody>
          <a:bodyPr/>
          <a:lstStyle/>
          <a:p>
            <a:r>
              <a:rPr lang="en-GB" smtClean="0"/>
              <a:t>What do cells contain?</a:t>
            </a:r>
          </a:p>
        </p:txBody>
      </p:sp>
      <p:pic>
        <p:nvPicPr>
          <p:cNvPr id="6148" name="Picture 3" descr="flash_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1725" y="115888"/>
            <a:ext cx="3857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Picture 4" descr="forward_arrow_colour">
            <a:hlinkClick r:id="" action="ppaction://hlinkshowjump?jump=nextslide"/>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47088" y="6167438"/>
            <a:ext cx="63023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Picture 5" descr="notes_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73888" y="150813"/>
            <a:ext cx="442912"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ontrols>
      <mc:AlternateContent xmlns:mc="http://schemas.openxmlformats.org/markup-compatibility/2006">
        <mc:Choice xmlns:v="urn:schemas-microsoft-com:vml" Requires="v">
          <p:control spid="5126" name="ShockwaveFlash1" r:id="rId2" imgW="8699841" imgH="5308975"/>
        </mc:Choice>
        <mc:Fallback>
          <p:control name="ShockwaveFlash1" r:id="rId2" imgW="8699841" imgH="5308975">
            <p:pic>
              <p:nvPicPr>
                <p:cNvPr id="0" name="ShockwaveFlash1"/>
                <p:cNvPicPr preferRelativeResize="0">
                  <a:picLocks noChangeArrowheads="1" noChangeShapeType="1"/>
                </p:cNvPicPr>
                <p:nvPr/>
              </p:nvPicPr>
              <p:blipFill>
                <a:blip r:embed="rId8">
                  <a:extLst>
                    <a:ext uri="{28A0092B-C50C-407E-A947-70E740481C1C}">
                      <a14:useLocalDpi xmlns:a14="http://schemas.microsoft.com/office/drawing/2010/main" val="0"/>
                    </a:ext>
                  </a:extLst>
                </a:blip>
                <a:srcRect/>
                <a:stretch>
                  <a:fillRect/>
                </a:stretch>
              </p:blipFill>
              <p:spPr bwMode="auto">
                <a:xfrm>
                  <a:off x="212725" y="800100"/>
                  <a:ext cx="8699500" cy="53086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ontrol>
        </mc:Fallback>
      </mc:AlternateContent>
    </p:controls>
    <p:extLst>
      <p:ext uri="{BB962C8B-B14F-4D97-AF65-F5344CB8AC3E}">
        <p14:creationId xmlns:p14="http://schemas.microsoft.com/office/powerpoint/2010/main" val="30088613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r>
              <a:rPr lang="en-GB" smtClean="0"/>
              <a:t>Animal or plant?</a:t>
            </a:r>
          </a:p>
        </p:txBody>
      </p:sp>
      <p:pic>
        <p:nvPicPr>
          <p:cNvPr id="7172" name="Picture 3" descr="flash_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1725" y="115888"/>
            <a:ext cx="3857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Picture 4" descr="notes_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3888" y="150813"/>
            <a:ext cx="442912"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4" name="Picture 5" descr="forward_arrow_colour">
            <a:hlinkClick r:id="" action="ppaction://hlinkshowjump?jump=nextslide"/>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47088" y="6167438"/>
            <a:ext cx="63023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ontrols>
      <mc:AlternateContent xmlns:mc="http://schemas.openxmlformats.org/markup-compatibility/2006">
        <mc:Choice xmlns:v="urn:schemas-microsoft-com:vml" Requires="v">
          <p:control spid="6150" name="ShockwaveFlash1" r:id="rId2" imgW="8699841" imgH="5308975"/>
        </mc:Choice>
        <mc:Fallback>
          <p:control name="ShockwaveFlash1" r:id="rId2" imgW="8699841" imgH="5308975">
            <p:pic>
              <p:nvPicPr>
                <p:cNvPr id="0" name="ShockwaveFlash1"/>
                <p:cNvPicPr preferRelativeResize="0">
                  <a:picLocks noChangeArrowheads="1" noChangeShapeType="1"/>
                </p:cNvPicPr>
                <p:nvPr/>
              </p:nvPicPr>
              <p:blipFill>
                <a:blip r:embed="rId8">
                  <a:extLst>
                    <a:ext uri="{28A0092B-C50C-407E-A947-70E740481C1C}">
                      <a14:useLocalDpi xmlns:a14="http://schemas.microsoft.com/office/drawing/2010/main" val="0"/>
                    </a:ext>
                  </a:extLst>
                </a:blip>
                <a:srcRect/>
                <a:stretch>
                  <a:fillRect/>
                </a:stretch>
              </p:blipFill>
              <p:spPr bwMode="auto">
                <a:xfrm>
                  <a:off x="212725" y="800100"/>
                  <a:ext cx="8699500" cy="53086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ontrol>
        </mc:Fallback>
      </mc:AlternateContent>
    </p:controls>
    <p:extLst>
      <p:ext uri="{BB962C8B-B14F-4D97-AF65-F5344CB8AC3E}">
        <p14:creationId xmlns:p14="http://schemas.microsoft.com/office/powerpoint/2010/main" val="9513835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r>
              <a:rPr lang="en-GB" smtClean="0"/>
              <a:t>Microbial cells</a:t>
            </a:r>
          </a:p>
        </p:txBody>
      </p:sp>
      <p:pic>
        <p:nvPicPr>
          <p:cNvPr id="8196" name="Picture 4" descr="flash_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1725" y="115888"/>
            <a:ext cx="3857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6" descr="notes_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3888" y="150813"/>
            <a:ext cx="442912"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8" name="Picture 7" descr="forward_arrow_colour">
            <a:hlinkClick r:id="" action="ppaction://hlinkshowjump?jump=nextslide"/>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47088" y="6167438"/>
            <a:ext cx="63023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9" name="Cells_crhs_bact_yeast.jpg" descr="Cells_crhs_bact_yeas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2725" y="800100"/>
            <a:ext cx="8699500" cy="530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ontrols>
      <mc:AlternateContent xmlns:mc="http://schemas.openxmlformats.org/markup-compatibility/2006">
        <mc:Choice xmlns:v="urn:schemas-microsoft-com:vml" Requires="v">
          <p:control spid="7174" name="ShockwaveFlash1" r:id="rId2" imgW="8699841" imgH="5308975"/>
        </mc:Choice>
        <mc:Fallback>
          <p:control name="ShockwaveFlash1" r:id="rId2" imgW="8699841" imgH="5308975">
            <p:pic>
              <p:nvPicPr>
                <p:cNvPr id="0" name="ShockwaveFlash1"/>
                <p:cNvPicPr preferRelativeResize="0">
                  <a:picLocks noChangeArrowheads="1" noChangeShapeType="1"/>
                </p:cNvPicPr>
                <p:nvPr/>
              </p:nvPicPr>
              <p:blipFill>
                <a:blip r:embed="rId9">
                  <a:extLst>
                    <a:ext uri="{28A0092B-C50C-407E-A947-70E740481C1C}">
                      <a14:useLocalDpi xmlns:a14="http://schemas.microsoft.com/office/drawing/2010/main" val="0"/>
                    </a:ext>
                  </a:extLst>
                </a:blip>
                <a:srcRect/>
                <a:stretch>
                  <a:fillRect/>
                </a:stretch>
              </p:blipFill>
              <p:spPr bwMode="auto">
                <a:xfrm>
                  <a:off x="212725" y="800100"/>
                  <a:ext cx="8699500" cy="53086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ontrol>
        </mc:Fallback>
      </mc:AlternateContent>
    </p:controls>
    <p:extLst>
      <p:ext uri="{BB962C8B-B14F-4D97-AF65-F5344CB8AC3E}">
        <p14:creationId xmlns:p14="http://schemas.microsoft.com/office/powerpoint/2010/main" val="31445123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forward_arrow_colour">
            <a:hlinkClick r:id="" action="ppaction://hlinkshowjump?jump=nextslid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7088" y="6167438"/>
            <a:ext cx="63023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43934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GB" smtClean="0"/>
              <a:t>Bacteria</a:t>
            </a:r>
          </a:p>
        </p:txBody>
      </p:sp>
      <p:sp>
        <p:nvSpPr>
          <p:cNvPr id="39939" name="Text Box 4"/>
          <p:cNvSpPr txBox="1">
            <a:spLocks noChangeArrowheads="1"/>
          </p:cNvSpPr>
          <p:nvPr/>
        </p:nvSpPr>
        <p:spPr bwMode="auto">
          <a:xfrm>
            <a:off x="342900" y="784225"/>
            <a:ext cx="7969250" cy="15525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fontAlgn="base">
              <a:spcBef>
                <a:spcPct val="50000"/>
              </a:spcBef>
              <a:spcAft>
                <a:spcPct val="0"/>
              </a:spcAft>
            </a:pPr>
            <a:r>
              <a:rPr lang="en-GB">
                <a:solidFill>
                  <a:srgbClr val="010066"/>
                </a:solidFill>
              </a:rPr>
              <a:t>Unlike other cells, bacteria have no distinct nucleus. </a:t>
            </a:r>
            <a:r>
              <a:rPr lang="en-GB"/>
              <a:t>Instead, their genetic material is contained within a coiled cluster of chromosomal DNA and a single circular strand of </a:t>
            </a:r>
            <a:r>
              <a:rPr lang="en-GB" b="1">
                <a:solidFill>
                  <a:srgbClr val="10BC45"/>
                </a:solidFill>
              </a:rPr>
              <a:t>plasmid DNA</a:t>
            </a:r>
            <a:r>
              <a:rPr lang="en-GB"/>
              <a:t>. </a:t>
            </a:r>
          </a:p>
        </p:txBody>
      </p:sp>
      <p:sp>
        <p:nvSpPr>
          <p:cNvPr id="253957" name="Text Box 5"/>
          <p:cNvSpPr txBox="1">
            <a:spLocks noChangeArrowheads="1"/>
          </p:cNvSpPr>
          <p:nvPr/>
        </p:nvSpPr>
        <p:spPr bwMode="auto">
          <a:xfrm>
            <a:off x="342900" y="2817813"/>
            <a:ext cx="5227638" cy="118745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fontAlgn="base">
              <a:spcBef>
                <a:spcPct val="50000"/>
              </a:spcBef>
              <a:spcAft>
                <a:spcPct val="0"/>
              </a:spcAft>
            </a:pPr>
            <a:r>
              <a:rPr lang="en-GB" b="1">
                <a:solidFill>
                  <a:srgbClr val="10BC45"/>
                </a:solidFill>
              </a:rPr>
              <a:t>Plasmid DNA</a:t>
            </a:r>
            <a:r>
              <a:rPr lang="en-GB"/>
              <a:t> can reproduce independently of chromosomal DNA, and can be transferred to other cells. </a:t>
            </a:r>
            <a:endParaRPr lang="en-GB">
              <a:cs typeface="Arial" charset="0"/>
            </a:endParaRPr>
          </a:p>
        </p:txBody>
      </p:sp>
      <p:sp>
        <p:nvSpPr>
          <p:cNvPr id="253958" name="Text Box 6"/>
          <p:cNvSpPr txBox="1">
            <a:spLocks noChangeArrowheads="1"/>
          </p:cNvSpPr>
          <p:nvPr/>
        </p:nvSpPr>
        <p:spPr bwMode="auto">
          <a:xfrm>
            <a:off x="342900" y="4486275"/>
            <a:ext cx="4702175" cy="15525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fontAlgn="base">
              <a:spcBef>
                <a:spcPct val="50000"/>
              </a:spcBef>
              <a:spcAft>
                <a:spcPct val="0"/>
              </a:spcAft>
            </a:pPr>
            <a:r>
              <a:rPr lang="en-GB">
                <a:solidFill>
                  <a:srgbClr val="010066"/>
                </a:solidFill>
              </a:rPr>
              <a:t>Bacteria also lack mitochondria and chloroplasts. Some bacteria have one or more flagella, which are used for locomotion.</a:t>
            </a:r>
          </a:p>
        </p:txBody>
      </p:sp>
      <p:pic>
        <p:nvPicPr>
          <p:cNvPr id="39942" name="Picture 7" descr="bacter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2335213"/>
            <a:ext cx="2882900"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960" name="Picture 8" descr="forward_arrow_colour">
            <a:hlinkClick r:id="" action="ppaction://hlinkshowjump?jump=nextslid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7088" y="6167438"/>
            <a:ext cx="63023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7746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3957"/>
                                        </p:tgtEl>
                                        <p:attrNameLst>
                                          <p:attrName>style.visibility</p:attrName>
                                        </p:attrNameLst>
                                      </p:cBhvr>
                                      <p:to>
                                        <p:strVal val="visible"/>
                                      </p:to>
                                    </p:set>
                                    <p:animEffect transition="in" filter="dissolve">
                                      <p:cBhvr>
                                        <p:cTn id="7" dur="500"/>
                                        <p:tgtEl>
                                          <p:spTgt spid="25395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53958"/>
                                        </p:tgtEl>
                                        <p:attrNameLst>
                                          <p:attrName>style.visibility</p:attrName>
                                        </p:attrNameLst>
                                      </p:cBhvr>
                                      <p:to>
                                        <p:strVal val="visible"/>
                                      </p:to>
                                    </p:set>
                                    <p:animEffect transition="in" filter="dissolve">
                                      <p:cBhvr>
                                        <p:cTn id="12" dur="500"/>
                                        <p:tgtEl>
                                          <p:spTgt spid="253958"/>
                                        </p:tgtEl>
                                      </p:cBhvr>
                                    </p:animEffect>
                                  </p:childTnLst>
                                </p:cTn>
                              </p:par>
                            </p:childTnLst>
                          </p:cTn>
                        </p:par>
                        <p:par>
                          <p:cTn id="13" fill="hold" nodeType="afterGroup">
                            <p:stCondLst>
                              <p:cond delay="500"/>
                            </p:stCondLst>
                            <p:childTnLst>
                              <p:par>
                                <p:cTn id="14" presetID="1" presetClass="entr" presetSubtype="0" fill="hold" nodeType="afterEffect">
                                  <p:stCondLst>
                                    <p:cond delay="0"/>
                                  </p:stCondLst>
                                  <p:childTnLst>
                                    <p:set>
                                      <p:cBhvr>
                                        <p:cTn id="15" dur="1" fill="hold">
                                          <p:stCondLst>
                                            <p:cond delay="0"/>
                                          </p:stCondLst>
                                        </p:cTn>
                                        <p:tgtEl>
                                          <p:spTgt spid="2539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57" grpId="0"/>
      <p:bldP spid="25395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forward_arrow_colour">
            <a:hlinkClick r:id="" action="ppaction://hlinkshowjump?jump=nextslid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7088" y="6167438"/>
            <a:ext cx="63023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02015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idx="4294967295"/>
          </p:nvPr>
        </p:nvSpPr>
        <p:spPr/>
        <p:txBody>
          <a:bodyPr/>
          <a:lstStyle/>
          <a:p>
            <a:r>
              <a:rPr lang="en-GB" smtClean="0"/>
              <a:t>A closer look at animal cells</a:t>
            </a:r>
          </a:p>
        </p:txBody>
      </p:sp>
      <p:pic>
        <p:nvPicPr>
          <p:cNvPr id="9220" name="Picture 3" descr="flash_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1725" y="115888"/>
            <a:ext cx="3857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Picture 4" descr="notes_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8888" y="150813"/>
            <a:ext cx="442912"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2" name="Picture 5" descr="forward_arrow_colour">
            <a:hlinkClick r:id="" action="ppaction://hlinkshowjump?jump=nextslide"/>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47088" y="6167438"/>
            <a:ext cx="63023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3" name="Picture 9" descr="exp_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07200" y="150813"/>
            <a:ext cx="611188"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4" name="1_cheek_slide_CH_new.jpg" descr="1_cheek_slide_CH_new"/>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2725" y="800100"/>
            <a:ext cx="8699500" cy="530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ontrols>
      <mc:AlternateContent xmlns:mc="http://schemas.openxmlformats.org/markup-compatibility/2006">
        <mc:Choice xmlns:v="urn:schemas-microsoft-com:vml" Requires="v">
          <p:control spid="8198" name="ShockwaveFlash1" r:id="rId2" imgW="8699841" imgH="5308975"/>
        </mc:Choice>
        <mc:Fallback>
          <p:control name="ShockwaveFlash1" r:id="rId2" imgW="8699841" imgH="5308975">
            <p:pic>
              <p:nvPicPr>
                <p:cNvPr id="0" name="ShockwaveFlash1"/>
                <p:cNvPicPr preferRelativeResize="0">
                  <a:picLocks noChangeArrowheads="1" noChangeShapeType="1"/>
                </p:cNvPicPr>
                <p:nvPr/>
              </p:nvPicPr>
              <p:blipFill>
                <a:blip r:embed="rId10">
                  <a:extLst>
                    <a:ext uri="{28A0092B-C50C-407E-A947-70E740481C1C}">
                      <a14:useLocalDpi xmlns:a14="http://schemas.microsoft.com/office/drawing/2010/main" val="0"/>
                    </a:ext>
                  </a:extLst>
                </a:blip>
                <a:srcRect/>
                <a:stretch>
                  <a:fillRect/>
                </a:stretch>
              </p:blipFill>
              <p:spPr bwMode="auto">
                <a:xfrm>
                  <a:off x="212725" y="800100"/>
                  <a:ext cx="8699500" cy="53086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ontrol>
        </mc:Fallback>
      </mc:AlternateContent>
    </p:controls>
    <p:extLst>
      <p:ext uri="{BB962C8B-B14F-4D97-AF65-F5344CB8AC3E}">
        <p14:creationId xmlns:p14="http://schemas.microsoft.com/office/powerpoint/2010/main" val="2538045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p:txBody>
          <a:bodyPr/>
          <a:lstStyle/>
          <a:p>
            <a:r>
              <a:rPr lang="en-GB" smtClean="0"/>
              <a:t>Exploring animal cells</a:t>
            </a:r>
          </a:p>
        </p:txBody>
      </p:sp>
      <p:pic>
        <p:nvPicPr>
          <p:cNvPr id="10244" name="Picture 3" descr="flash_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1725" y="115888"/>
            <a:ext cx="3857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Picture 4" descr="notes_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3888" y="150813"/>
            <a:ext cx="442912"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 name="Picture 5" descr="forward_arrow_colour">
            <a:hlinkClick r:id="" action="ppaction://hlinkshowjump?jump=nextslide"/>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47088" y="6167438"/>
            <a:ext cx="63023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7" name="Picture 11" descr="2011_5_inside_animal_cells_CH_A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2725" y="800100"/>
            <a:ext cx="8699500" cy="530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ontrols>
      <mc:AlternateContent xmlns:mc="http://schemas.openxmlformats.org/markup-compatibility/2006">
        <mc:Choice xmlns:v="urn:schemas-microsoft-com:vml" Requires="v">
          <p:control spid="9222" name="ShockwaveFlash1" r:id="rId2" imgW="8699841" imgH="5308975"/>
        </mc:Choice>
        <mc:Fallback>
          <p:control name="ShockwaveFlash1" r:id="rId2" imgW="8699841" imgH="5308975">
            <p:pic>
              <p:nvPicPr>
                <p:cNvPr id="0" name="ShockwaveFlash1"/>
                <p:cNvPicPr preferRelativeResize="0">
                  <a:picLocks noChangeArrowheads="1" noChangeShapeType="1"/>
                </p:cNvPicPr>
                <p:nvPr/>
              </p:nvPicPr>
              <p:blipFill>
                <a:blip r:embed="rId9">
                  <a:extLst>
                    <a:ext uri="{28A0092B-C50C-407E-A947-70E740481C1C}">
                      <a14:useLocalDpi xmlns:a14="http://schemas.microsoft.com/office/drawing/2010/main" val="0"/>
                    </a:ext>
                  </a:extLst>
                </a:blip>
                <a:srcRect/>
                <a:stretch>
                  <a:fillRect/>
                </a:stretch>
              </p:blipFill>
              <p:spPr bwMode="auto">
                <a:xfrm>
                  <a:off x="212725" y="800100"/>
                  <a:ext cx="8699500" cy="53086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ontrol>
        </mc:Fallback>
      </mc:AlternateContent>
    </p:controls>
    <p:extLst>
      <p:ext uri="{BB962C8B-B14F-4D97-AF65-F5344CB8AC3E}">
        <p14:creationId xmlns:p14="http://schemas.microsoft.com/office/powerpoint/2010/main" val="42518573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forward_arrow_colour">
            <a:hlinkClick r:id="" action="ppaction://hlinkshowjump?jump=nextslid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7088" y="6167438"/>
            <a:ext cx="63023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6745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idx="4294967295"/>
          </p:nvPr>
        </p:nvSpPr>
        <p:spPr/>
        <p:txBody>
          <a:bodyPr/>
          <a:lstStyle/>
          <a:p>
            <a:r>
              <a:rPr lang="en-GB" smtClean="0"/>
              <a:t>A closer look at plant cells</a:t>
            </a:r>
          </a:p>
        </p:txBody>
      </p:sp>
      <p:pic>
        <p:nvPicPr>
          <p:cNvPr id="191493" name="Picture 5" descr="forward_arrow_colour">
            <a:hlinkClick r:id="" action="ppaction://hlinkshowjump?jump=nextslide"/>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7088" y="6167438"/>
            <a:ext cx="630237" cy="574675"/>
          </a:xfrm>
          <a:prstGeom prst="rect">
            <a:avLst/>
          </a:prstGeom>
          <a:noFill/>
          <a:extLst>
            <a:ext uri="{909E8E84-426E-40DD-AFC4-6F175D3DCCD1}">
              <a14:hiddenFill xmlns:a14="http://schemas.microsoft.com/office/drawing/2010/main">
                <a:solidFill>
                  <a:srgbClr val="FFFFFF"/>
                </a:solidFill>
              </a14:hiddenFill>
            </a:ext>
          </a:extLst>
        </p:spPr>
      </p:pic>
      <p:pic>
        <p:nvPicPr>
          <p:cNvPr id="191496" name="Picture 8" descr="flash_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1725" y="115888"/>
            <a:ext cx="385763" cy="431800"/>
          </a:xfrm>
          <a:prstGeom prst="rect">
            <a:avLst/>
          </a:prstGeom>
          <a:noFill/>
          <a:extLst>
            <a:ext uri="{909E8E84-426E-40DD-AFC4-6F175D3DCCD1}">
              <a14:hiddenFill xmlns:a14="http://schemas.microsoft.com/office/drawing/2010/main">
                <a:solidFill>
                  <a:srgbClr val="FFFFFF"/>
                </a:solidFill>
              </a14:hiddenFill>
            </a:ext>
          </a:extLst>
        </p:spPr>
      </p:pic>
      <p:pic>
        <p:nvPicPr>
          <p:cNvPr id="191497" name="Picture 9" descr="notes_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8888" y="150813"/>
            <a:ext cx="442912" cy="387350"/>
          </a:xfrm>
          <a:prstGeom prst="rect">
            <a:avLst/>
          </a:prstGeom>
          <a:noFill/>
          <a:extLst>
            <a:ext uri="{909E8E84-426E-40DD-AFC4-6F175D3DCCD1}">
              <a14:hiddenFill xmlns:a14="http://schemas.microsoft.com/office/drawing/2010/main">
                <a:solidFill>
                  <a:srgbClr val="FFFFFF"/>
                </a:solidFill>
              </a14:hiddenFill>
            </a:ext>
          </a:extLst>
        </p:spPr>
      </p:pic>
      <p:pic>
        <p:nvPicPr>
          <p:cNvPr id="191498" name="Picture 10" descr="exp_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07200" y="150813"/>
            <a:ext cx="611188" cy="388937"/>
          </a:xfrm>
          <a:prstGeom prst="rect">
            <a:avLst/>
          </a:prstGeom>
          <a:noFill/>
          <a:extLst>
            <a:ext uri="{909E8E84-426E-40DD-AFC4-6F175D3DCCD1}">
              <a14:hiddenFill xmlns:a14="http://schemas.microsoft.com/office/drawing/2010/main">
                <a:solidFill>
                  <a:srgbClr val="FFFFFF"/>
                </a:solidFill>
              </a14:hiddenFill>
            </a:ext>
          </a:extLst>
        </p:spPr>
      </p:pic>
      <p:pic>
        <p:nvPicPr>
          <p:cNvPr id="191500" name="Picture 12" descr="2_onion_slide_CH_new"/>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2725" y="800100"/>
            <a:ext cx="8699500" cy="530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ontrols>
      <mc:AlternateContent xmlns:mc="http://schemas.openxmlformats.org/markup-compatibility/2006">
        <mc:Choice xmlns:v="urn:schemas-microsoft-com:vml" Requires="v">
          <p:control spid="18437" name="ShockwaveFlash1" r:id="rId2" imgW="8699841" imgH="5308975"/>
        </mc:Choice>
        <mc:Fallback>
          <p:control name="ShockwaveFlash1" r:id="rId2" imgW="8699841" imgH="5308975">
            <p:pic>
              <p:nvPicPr>
                <p:cNvPr id="0" name="ShockwaveFlash1"/>
                <p:cNvPicPr preferRelativeResize="0">
                  <a:picLocks noChangeArrowheads="1" noChangeShapeType="1"/>
                </p:cNvPicPr>
                <p:nvPr/>
              </p:nvPicPr>
              <p:blipFill>
                <a:blip r:embed="rId10">
                  <a:extLst>
                    <a:ext uri="{28A0092B-C50C-407E-A947-70E740481C1C}">
                      <a14:useLocalDpi xmlns:a14="http://schemas.microsoft.com/office/drawing/2010/main" val="0"/>
                    </a:ext>
                  </a:extLst>
                </a:blip>
                <a:srcRect/>
                <a:stretch>
                  <a:fillRect/>
                </a:stretch>
              </p:blipFill>
              <p:spPr bwMode="auto">
                <a:xfrm>
                  <a:off x="212725" y="800100"/>
                  <a:ext cx="8699500" cy="53086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ontrol>
        </mc:Fallback>
      </mc:AlternateContent>
    </p:controls>
    <p:extLst>
      <p:ext uri="{BB962C8B-B14F-4D97-AF65-F5344CB8AC3E}">
        <p14:creationId xmlns:p14="http://schemas.microsoft.com/office/powerpoint/2010/main" val="16072012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idx="4294967295"/>
          </p:nvPr>
        </p:nvSpPr>
        <p:spPr>
          <a:xfrm>
            <a:off x="265113" y="53975"/>
            <a:ext cx="7240587" cy="549275"/>
          </a:xfrm>
        </p:spPr>
        <p:txBody>
          <a:bodyPr/>
          <a:lstStyle/>
          <a:p>
            <a:r>
              <a:rPr lang="en-US" smtClean="0"/>
              <a:t>The parts of a typical plant cell</a:t>
            </a:r>
          </a:p>
        </p:txBody>
      </p:sp>
      <p:pic>
        <p:nvPicPr>
          <p:cNvPr id="12292" name="Picture 3" descr="forward_arrow_colour">
            <a:hlinkClick r:id="" action="ppaction://hlinkshowjump?jump=nextslide"/>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7088" y="6167438"/>
            <a:ext cx="63023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4" descr="flash_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1725" y="115888"/>
            <a:ext cx="3857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Picture 6" descr="medium_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438" y="622300"/>
            <a:ext cx="1514475"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ontrols>
      <mc:AlternateContent xmlns:mc="http://schemas.openxmlformats.org/markup-compatibility/2006">
        <mc:Choice xmlns:v="urn:schemas-microsoft-com:vml" Requires="v">
          <p:control spid="10246" name="ShockwaveFlash1" r:id="rId2" imgW="8699841" imgH="5308975"/>
        </mc:Choice>
        <mc:Fallback>
          <p:control name="ShockwaveFlash1" r:id="rId2" imgW="8699841" imgH="5308975">
            <p:pic>
              <p:nvPicPr>
                <p:cNvPr id="0" name="ShockwaveFlash1"/>
                <p:cNvPicPr preferRelativeResize="0">
                  <a:picLocks noChangeArrowheads="1" noChangeShapeType="1"/>
                </p:cNvPicPr>
                <p:nvPr/>
              </p:nvPicPr>
              <p:blipFill>
                <a:blip r:embed="rId8">
                  <a:extLst>
                    <a:ext uri="{28A0092B-C50C-407E-A947-70E740481C1C}">
                      <a14:useLocalDpi xmlns:a14="http://schemas.microsoft.com/office/drawing/2010/main" val="0"/>
                    </a:ext>
                  </a:extLst>
                </a:blip>
                <a:srcRect/>
                <a:stretch>
                  <a:fillRect/>
                </a:stretch>
              </p:blipFill>
              <p:spPr bwMode="auto">
                <a:xfrm>
                  <a:off x="212725" y="800100"/>
                  <a:ext cx="8699500" cy="53086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27596622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150813" y="69850"/>
            <a:ext cx="7735887" cy="549275"/>
          </a:xfrm>
        </p:spPr>
        <p:txBody>
          <a:bodyPr/>
          <a:lstStyle/>
          <a:p>
            <a:pPr eaLnBrk="1" hangingPunct="1"/>
            <a:r>
              <a:rPr lang="en-GB" smtClean="0"/>
              <a:t>The cell membrane and cytoplasm</a:t>
            </a:r>
          </a:p>
        </p:txBody>
      </p:sp>
      <p:sp>
        <p:nvSpPr>
          <p:cNvPr id="43011" name="Text Box 11"/>
          <p:cNvSpPr txBox="1">
            <a:spLocks noChangeArrowheads="1"/>
          </p:cNvSpPr>
          <p:nvPr/>
        </p:nvSpPr>
        <p:spPr bwMode="auto">
          <a:xfrm>
            <a:off x="176213" y="692150"/>
            <a:ext cx="4956175"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fontAlgn="base">
              <a:spcBef>
                <a:spcPct val="50000"/>
              </a:spcBef>
              <a:spcAft>
                <a:spcPct val="0"/>
              </a:spcAft>
              <a:buFont typeface="Wingdings" pitchFamily="2" charset="2"/>
              <a:buNone/>
            </a:pPr>
            <a:r>
              <a:rPr lang="en-GB">
                <a:solidFill>
                  <a:srgbClr val="010066"/>
                </a:solidFill>
              </a:rPr>
              <a:t>All cells, and all true organelles, are contained within a membrane  (</a:t>
            </a:r>
            <a:r>
              <a:rPr lang="en-GB" b="1" u="sng">
                <a:solidFill>
                  <a:srgbClr val="010066"/>
                </a:solidFill>
              </a:rPr>
              <a:t>cell surface membrane</a:t>
            </a:r>
            <a:r>
              <a:rPr lang="en-GB">
                <a:solidFill>
                  <a:srgbClr val="010066"/>
                </a:solidFill>
              </a:rPr>
              <a:t>), based  on a </a:t>
            </a:r>
            <a:r>
              <a:rPr lang="en-GB" b="1">
                <a:solidFill>
                  <a:srgbClr val="10BC45"/>
                </a:solidFill>
              </a:rPr>
              <a:t>phospholipid bilayer             </a:t>
            </a:r>
            <a:r>
              <a:rPr lang="en-GB" b="1">
                <a:solidFill>
                  <a:srgbClr val="FF0000"/>
                </a:solidFill>
              </a:rPr>
              <a:t>( protein and fat )</a:t>
            </a:r>
            <a:r>
              <a:rPr lang="en-GB">
                <a:solidFill>
                  <a:srgbClr val="FF0000"/>
                </a:solidFill>
              </a:rPr>
              <a:t>.</a:t>
            </a:r>
          </a:p>
        </p:txBody>
      </p:sp>
      <p:sp>
        <p:nvSpPr>
          <p:cNvPr id="1995794" name="Text Box 18"/>
          <p:cNvSpPr txBox="1">
            <a:spLocks noChangeArrowheads="1"/>
          </p:cNvSpPr>
          <p:nvPr/>
        </p:nvSpPr>
        <p:spPr bwMode="auto">
          <a:xfrm>
            <a:off x="153988" y="2751138"/>
            <a:ext cx="9172575"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fontAlgn="base">
              <a:spcBef>
                <a:spcPct val="0"/>
              </a:spcBef>
              <a:spcAft>
                <a:spcPct val="0"/>
              </a:spcAft>
              <a:buFont typeface="Wingdings" pitchFamily="2" charset="2"/>
              <a:buNone/>
            </a:pPr>
            <a:r>
              <a:rPr lang="en-GB">
                <a:solidFill>
                  <a:srgbClr val="010066"/>
                </a:solidFill>
              </a:rPr>
              <a:t>The </a:t>
            </a:r>
            <a:r>
              <a:rPr lang="en-GB" b="1">
                <a:solidFill>
                  <a:srgbClr val="10BC45"/>
                </a:solidFill>
              </a:rPr>
              <a:t>cell membrane</a:t>
            </a:r>
            <a:r>
              <a:rPr lang="en-GB">
                <a:solidFill>
                  <a:srgbClr val="010066"/>
                </a:solidFill>
              </a:rPr>
              <a:t> holds a</a:t>
            </a:r>
            <a:br>
              <a:rPr lang="en-GB">
                <a:solidFill>
                  <a:srgbClr val="010066"/>
                </a:solidFill>
              </a:rPr>
            </a:br>
            <a:r>
              <a:rPr lang="en-GB">
                <a:solidFill>
                  <a:srgbClr val="010066"/>
                </a:solidFill>
              </a:rPr>
              <a:t>cell together and controls</a:t>
            </a:r>
            <a:br>
              <a:rPr lang="en-GB">
                <a:solidFill>
                  <a:srgbClr val="010066"/>
                </a:solidFill>
              </a:rPr>
            </a:br>
            <a:r>
              <a:rPr lang="en-GB">
                <a:solidFill>
                  <a:srgbClr val="010066"/>
                </a:solidFill>
              </a:rPr>
              <a:t>what enters and leaves the</a:t>
            </a:r>
            <a:br>
              <a:rPr lang="en-GB">
                <a:solidFill>
                  <a:srgbClr val="010066"/>
                </a:solidFill>
              </a:rPr>
            </a:br>
            <a:r>
              <a:rPr lang="en-GB" b="1">
                <a:solidFill>
                  <a:srgbClr val="10BC45"/>
                </a:solidFill>
              </a:rPr>
              <a:t>cytoplasm</a:t>
            </a:r>
            <a:r>
              <a:rPr lang="en-GB">
                <a:solidFill>
                  <a:srgbClr val="010066"/>
                </a:solidFill>
              </a:rPr>
              <a:t>, as it is a selectively permeable barrier(70% is water).</a:t>
            </a:r>
          </a:p>
        </p:txBody>
      </p:sp>
      <p:sp>
        <p:nvSpPr>
          <p:cNvPr id="1995798" name="Text Box 22"/>
          <p:cNvSpPr txBox="1">
            <a:spLocks noChangeArrowheads="1"/>
          </p:cNvSpPr>
          <p:nvPr/>
        </p:nvSpPr>
        <p:spPr bwMode="auto">
          <a:xfrm>
            <a:off x="276225" y="5354638"/>
            <a:ext cx="79057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fontAlgn="base">
              <a:spcBef>
                <a:spcPct val="50000"/>
              </a:spcBef>
              <a:spcAft>
                <a:spcPct val="0"/>
              </a:spcAft>
              <a:buFont typeface="Wingdings" pitchFamily="2" charset="2"/>
              <a:buNone/>
            </a:pPr>
            <a:r>
              <a:rPr lang="en-GB">
                <a:solidFill>
                  <a:srgbClr val="010066"/>
                </a:solidFill>
              </a:rPr>
              <a:t>The cell membrane and cytoplasm are universal features of the living cell.</a:t>
            </a:r>
          </a:p>
        </p:txBody>
      </p:sp>
      <p:pic>
        <p:nvPicPr>
          <p:cNvPr id="1995799" name="Picture 23" descr="cell membrane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3950" y="812800"/>
            <a:ext cx="3960813" cy="275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95800" name="Picture 24" descr="forward_arrow_colour">
            <a:hlinkClick r:id="" action="ppaction://hlinkshowjump?jump=nextslid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7088" y="6167438"/>
            <a:ext cx="63023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6" name="Picture 25" descr="notes_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3788" y="150813"/>
            <a:ext cx="442912"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95802" name="Text Box 26"/>
          <p:cNvSpPr txBox="1">
            <a:spLocks noChangeArrowheads="1"/>
          </p:cNvSpPr>
          <p:nvPr/>
        </p:nvSpPr>
        <p:spPr bwMode="auto">
          <a:xfrm>
            <a:off x="176213" y="4356100"/>
            <a:ext cx="8585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fontAlgn="base">
              <a:spcBef>
                <a:spcPct val="0"/>
              </a:spcBef>
              <a:spcAft>
                <a:spcPct val="0"/>
              </a:spcAft>
              <a:buFont typeface="Wingdings" pitchFamily="2" charset="2"/>
              <a:buNone/>
            </a:pPr>
            <a:r>
              <a:rPr lang="en-GB">
                <a:solidFill>
                  <a:srgbClr val="010066"/>
                </a:solidFill>
              </a:rPr>
              <a:t>The cytoplasm comprises a liquid called </a:t>
            </a:r>
            <a:r>
              <a:rPr lang="en-GB" b="1">
                <a:solidFill>
                  <a:srgbClr val="10BC45"/>
                </a:solidFill>
              </a:rPr>
              <a:t>cytosol</a:t>
            </a:r>
            <a:r>
              <a:rPr lang="en-GB">
                <a:solidFill>
                  <a:srgbClr val="010066"/>
                </a:solidFill>
              </a:rPr>
              <a:t>, and all the organelles suspended in it (except the nucleus in eukaryotes). </a:t>
            </a:r>
          </a:p>
        </p:txBody>
      </p:sp>
    </p:spTree>
    <p:extLst>
      <p:ext uri="{BB962C8B-B14F-4D97-AF65-F5344CB8AC3E}">
        <p14:creationId xmlns:p14="http://schemas.microsoft.com/office/powerpoint/2010/main" val="14466210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95794"/>
                                        </p:tgtEl>
                                        <p:attrNameLst>
                                          <p:attrName>style.visibility</p:attrName>
                                        </p:attrNameLst>
                                      </p:cBhvr>
                                      <p:to>
                                        <p:strVal val="visible"/>
                                      </p:to>
                                    </p:set>
                                    <p:animEffect transition="in" filter="dissolve">
                                      <p:cBhvr>
                                        <p:cTn id="7" dur="500"/>
                                        <p:tgtEl>
                                          <p:spTgt spid="19957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1995799"/>
                                        </p:tgtEl>
                                        <p:attrNameLst>
                                          <p:attrName>style.visibility</p:attrName>
                                        </p:attrNameLst>
                                      </p:cBhvr>
                                      <p:to>
                                        <p:strVal val="visible"/>
                                      </p:to>
                                    </p:set>
                                    <p:animEffect transition="in" filter="wipe(down)">
                                      <p:cBhvr>
                                        <p:cTn id="12" dur="500"/>
                                        <p:tgtEl>
                                          <p:spTgt spid="199579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95802"/>
                                        </p:tgtEl>
                                        <p:attrNameLst>
                                          <p:attrName>style.visibility</p:attrName>
                                        </p:attrNameLst>
                                      </p:cBhvr>
                                      <p:to>
                                        <p:strVal val="visible"/>
                                      </p:to>
                                    </p:set>
                                    <p:animEffect transition="in" filter="dissolve">
                                      <p:cBhvr>
                                        <p:cTn id="17" dur="500"/>
                                        <p:tgtEl>
                                          <p:spTgt spid="199580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995798"/>
                                        </p:tgtEl>
                                        <p:attrNameLst>
                                          <p:attrName>style.visibility</p:attrName>
                                        </p:attrNameLst>
                                      </p:cBhvr>
                                      <p:to>
                                        <p:strVal val="visible"/>
                                      </p:to>
                                    </p:set>
                                    <p:animEffect transition="in" filter="dissolve">
                                      <p:cBhvr>
                                        <p:cTn id="22" dur="500"/>
                                        <p:tgtEl>
                                          <p:spTgt spid="1995798"/>
                                        </p:tgtEl>
                                      </p:cBhvr>
                                    </p:animEffect>
                                  </p:childTnLst>
                                </p:cTn>
                              </p:par>
                              <p:par>
                                <p:cTn id="23" presetID="1" presetClass="entr" presetSubtype="0" fill="hold" nodeType="withEffect">
                                  <p:stCondLst>
                                    <p:cond delay="0"/>
                                  </p:stCondLst>
                                  <p:childTnLst>
                                    <p:set>
                                      <p:cBhvr>
                                        <p:cTn id="24" dur="1" fill="hold">
                                          <p:stCondLst>
                                            <p:cond delay="0"/>
                                          </p:stCondLst>
                                        </p:cTn>
                                        <p:tgtEl>
                                          <p:spTgt spid="19958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5794" grpId="0"/>
      <p:bldP spid="1995798" grpId="0"/>
      <p:bldP spid="199580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cell w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6200" y="935038"/>
            <a:ext cx="3586163" cy="268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Rectangle 3"/>
          <p:cNvSpPr>
            <a:spLocks noGrp="1" noChangeArrowheads="1"/>
          </p:cNvSpPr>
          <p:nvPr>
            <p:ph type="title" idx="4294967295"/>
          </p:nvPr>
        </p:nvSpPr>
        <p:spPr/>
        <p:txBody>
          <a:bodyPr/>
          <a:lstStyle/>
          <a:p>
            <a:r>
              <a:rPr lang="en-GB" smtClean="0"/>
              <a:t>What is a cell wall?</a:t>
            </a:r>
          </a:p>
        </p:txBody>
      </p:sp>
      <p:sp>
        <p:nvSpPr>
          <p:cNvPr id="44036" name="Text Box 4"/>
          <p:cNvSpPr txBox="1">
            <a:spLocks noChangeArrowheads="1"/>
          </p:cNvSpPr>
          <p:nvPr/>
        </p:nvSpPr>
        <p:spPr bwMode="auto">
          <a:xfrm>
            <a:off x="342900" y="784225"/>
            <a:ext cx="4732338" cy="118745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fontAlgn="base">
              <a:spcBef>
                <a:spcPct val="50000"/>
              </a:spcBef>
              <a:spcAft>
                <a:spcPct val="0"/>
              </a:spcAft>
            </a:pPr>
            <a:r>
              <a:rPr lang="en-GB">
                <a:solidFill>
                  <a:srgbClr val="010066"/>
                </a:solidFill>
              </a:rPr>
              <a:t>All plant cells have a </a:t>
            </a:r>
            <a:r>
              <a:rPr lang="en-GB" b="1">
                <a:solidFill>
                  <a:srgbClr val="10BC45"/>
                </a:solidFill>
              </a:rPr>
              <a:t>cell wall</a:t>
            </a:r>
            <a:r>
              <a:rPr lang="en-GB">
                <a:solidFill>
                  <a:srgbClr val="010066"/>
                </a:solidFill>
              </a:rPr>
              <a:t> –</a:t>
            </a:r>
            <a:br>
              <a:rPr lang="en-GB">
                <a:solidFill>
                  <a:srgbClr val="010066"/>
                </a:solidFill>
              </a:rPr>
            </a:br>
            <a:r>
              <a:rPr lang="en-GB">
                <a:solidFill>
                  <a:srgbClr val="010066"/>
                </a:solidFill>
              </a:rPr>
              <a:t>a rigid layer that surrounds the cell membrane.</a:t>
            </a:r>
          </a:p>
        </p:txBody>
      </p:sp>
      <p:sp>
        <p:nvSpPr>
          <p:cNvPr id="201733" name="Text Box 5"/>
          <p:cNvSpPr txBox="1">
            <a:spLocks noChangeArrowheads="1"/>
          </p:cNvSpPr>
          <p:nvPr/>
        </p:nvSpPr>
        <p:spPr bwMode="auto">
          <a:xfrm>
            <a:off x="342900" y="5330825"/>
            <a:ext cx="7958138" cy="830263"/>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fontAlgn="base">
              <a:spcBef>
                <a:spcPct val="50000"/>
              </a:spcBef>
              <a:spcAft>
                <a:spcPct val="0"/>
              </a:spcAft>
            </a:pPr>
            <a:r>
              <a:rPr lang="en-GB">
                <a:solidFill>
                  <a:srgbClr val="010066"/>
                </a:solidFill>
              </a:rPr>
              <a:t>Unlike the cell membrane, the cell wall is </a:t>
            </a:r>
            <a:r>
              <a:rPr lang="en-GB">
                <a:solidFill>
                  <a:srgbClr val="FF0000"/>
                </a:solidFill>
              </a:rPr>
              <a:t>freely – fully permeable</a:t>
            </a:r>
            <a:r>
              <a:rPr lang="en-GB">
                <a:solidFill>
                  <a:srgbClr val="010066"/>
                </a:solidFill>
              </a:rPr>
              <a:t> to water and other molecules.</a:t>
            </a:r>
          </a:p>
        </p:txBody>
      </p:sp>
      <p:sp>
        <p:nvSpPr>
          <p:cNvPr id="201734" name="Text Box 6"/>
          <p:cNvSpPr txBox="1">
            <a:spLocks noChangeArrowheads="1"/>
          </p:cNvSpPr>
          <p:nvPr/>
        </p:nvSpPr>
        <p:spPr bwMode="auto">
          <a:xfrm>
            <a:off x="342900" y="3697288"/>
            <a:ext cx="8580438" cy="45720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55600" indent="-355600">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fontAlgn="base">
              <a:spcBef>
                <a:spcPct val="50000"/>
              </a:spcBef>
              <a:spcAft>
                <a:spcPct val="0"/>
              </a:spcAft>
              <a:buClr>
                <a:srgbClr val="10BC45"/>
              </a:buClr>
              <a:buFont typeface="Wingdings" pitchFamily="2" charset="2"/>
              <a:buChar char="l"/>
            </a:pPr>
            <a:r>
              <a:rPr lang="en-GB">
                <a:solidFill>
                  <a:srgbClr val="010066"/>
                </a:solidFill>
              </a:rPr>
              <a:t>maintain the shape and structure of the cell</a:t>
            </a:r>
          </a:p>
        </p:txBody>
      </p:sp>
      <p:sp>
        <p:nvSpPr>
          <p:cNvPr id="201735" name="Text Box 7"/>
          <p:cNvSpPr txBox="1">
            <a:spLocks noChangeArrowheads="1"/>
          </p:cNvSpPr>
          <p:nvPr/>
        </p:nvSpPr>
        <p:spPr bwMode="auto">
          <a:xfrm>
            <a:off x="342900" y="2057400"/>
            <a:ext cx="4384675" cy="1570038"/>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fontAlgn="base">
              <a:spcBef>
                <a:spcPct val="50000"/>
              </a:spcBef>
              <a:spcAft>
                <a:spcPct val="0"/>
              </a:spcAft>
            </a:pPr>
            <a:r>
              <a:rPr lang="en-GB">
                <a:solidFill>
                  <a:srgbClr val="010066"/>
                </a:solidFill>
              </a:rPr>
              <a:t>The plant cell wall is made from </a:t>
            </a:r>
            <a:r>
              <a:rPr lang="en-GB" b="1">
                <a:solidFill>
                  <a:srgbClr val="10BC45"/>
                </a:solidFill>
              </a:rPr>
              <a:t>cellulose</a:t>
            </a:r>
            <a:r>
              <a:rPr lang="en-GB">
                <a:solidFill>
                  <a:srgbClr val="010066"/>
                </a:solidFill>
              </a:rPr>
              <a:t>, a polysaccharides. The purpose of the cell wall is to:</a:t>
            </a:r>
          </a:p>
        </p:txBody>
      </p:sp>
      <p:pic>
        <p:nvPicPr>
          <p:cNvPr id="201736" name="Picture 8" descr="forward_arrow_colour">
            <a:hlinkClick r:id="" action="ppaction://hlinkshowjump?jump=nextslid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7088" y="6167438"/>
            <a:ext cx="63023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1737" name="Text Box 9"/>
          <p:cNvSpPr txBox="1">
            <a:spLocks noChangeArrowheads="1"/>
          </p:cNvSpPr>
          <p:nvPr/>
        </p:nvSpPr>
        <p:spPr bwMode="auto">
          <a:xfrm>
            <a:off x="342900" y="4241800"/>
            <a:ext cx="8580438" cy="45720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55600" indent="-355600">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fontAlgn="base">
              <a:spcBef>
                <a:spcPct val="50000"/>
              </a:spcBef>
              <a:spcAft>
                <a:spcPct val="0"/>
              </a:spcAft>
              <a:buClr>
                <a:srgbClr val="10BC45"/>
              </a:buClr>
              <a:buFont typeface="Wingdings" pitchFamily="2" charset="2"/>
              <a:buChar char="l"/>
            </a:pPr>
            <a:r>
              <a:rPr lang="en-GB">
                <a:solidFill>
                  <a:srgbClr val="010066"/>
                </a:solidFill>
              </a:rPr>
              <a:t>protect the cell’s contents from pathogens</a:t>
            </a:r>
          </a:p>
        </p:txBody>
      </p:sp>
      <p:sp>
        <p:nvSpPr>
          <p:cNvPr id="201738" name="Text Box 10"/>
          <p:cNvSpPr txBox="1">
            <a:spLocks noChangeArrowheads="1"/>
          </p:cNvSpPr>
          <p:nvPr/>
        </p:nvSpPr>
        <p:spPr bwMode="auto">
          <a:xfrm>
            <a:off x="342900" y="4786313"/>
            <a:ext cx="8580438" cy="45720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55600" indent="-355600">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fontAlgn="base">
              <a:spcBef>
                <a:spcPct val="50000"/>
              </a:spcBef>
              <a:spcAft>
                <a:spcPct val="0"/>
              </a:spcAft>
              <a:buClr>
                <a:srgbClr val="10BC45"/>
              </a:buClr>
              <a:buFont typeface="Wingdings" pitchFamily="2" charset="2"/>
              <a:buChar char="l"/>
            </a:pPr>
            <a:r>
              <a:rPr lang="en-GB">
                <a:solidFill>
                  <a:srgbClr val="010066"/>
                </a:solidFill>
              </a:rPr>
              <a:t>prevent damage to the cell caused by excess water intake.</a:t>
            </a:r>
          </a:p>
        </p:txBody>
      </p:sp>
    </p:spTree>
    <p:extLst>
      <p:ext uri="{BB962C8B-B14F-4D97-AF65-F5344CB8AC3E}">
        <p14:creationId xmlns:p14="http://schemas.microsoft.com/office/powerpoint/2010/main" val="13329265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1735"/>
                                        </p:tgtEl>
                                        <p:attrNameLst>
                                          <p:attrName>style.visibility</p:attrName>
                                        </p:attrNameLst>
                                      </p:cBhvr>
                                      <p:to>
                                        <p:strVal val="visible"/>
                                      </p:to>
                                    </p:set>
                                    <p:animEffect transition="in" filter="dissolve">
                                      <p:cBhvr>
                                        <p:cTn id="7" dur="500"/>
                                        <p:tgtEl>
                                          <p:spTgt spid="20173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01734">
                                            <p:txEl>
                                              <p:pRg st="0" end="0"/>
                                            </p:txEl>
                                          </p:spTgt>
                                        </p:tgtEl>
                                        <p:attrNameLst>
                                          <p:attrName>style.visibility</p:attrName>
                                        </p:attrNameLst>
                                      </p:cBhvr>
                                      <p:to>
                                        <p:strVal val="visible"/>
                                      </p:to>
                                    </p:set>
                                    <p:animEffect transition="in" filter="dissolve">
                                      <p:cBhvr>
                                        <p:cTn id="12" dur="500"/>
                                        <p:tgtEl>
                                          <p:spTgt spid="201734">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201737">
                                            <p:txEl>
                                              <p:pRg st="0" end="0"/>
                                            </p:txEl>
                                          </p:spTgt>
                                        </p:tgtEl>
                                        <p:attrNameLst>
                                          <p:attrName>style.visibility</p:attrName>
                                        </p:attrNameLst>
                                      </p:cBhvr>
                                      <p:to>
                                        <p:strVal val="visible"/>
                                      </p:to>
                                    </p:set>
                                    <p:animEffect transition="in" filter="dissolve">
                                      <p:cBhvr>
                                        <p:cTn id="17" dur="500"/>
                                        <p:tgtEl>
                                          <p:spTgt spid="201737">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201738">
                                            <p:txEl>
                                              <p:pRg st="0" end="0"/>
                                            </p:txEl>
                                          </p:spTgt>
                                        </p:tgtEl>
                                        <p:attrNameLst>
                                          <p:attrName>style.visibility</p:attrName>
                                        </p:attrNameLst>
                                      </p:cBhvr>
                                      <p:to>
                                        <p:strVal val="visible"/>
                                      </p:to>
                                    </p:set>
                                    <p:animEffect transition="in" filter="dissolve">
                                      <p:cBhvr>
                                        <p:cTn id="22" dur="500"/>
                                        <p:tgtEl>
                                          <p:spTgt spid="201738">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01733"/>
                                        </p:tgtEl>
                                        <p:attrNameLst>
                                          <p:attrName>style.visibility</p:attrName>
                                        </p:attrNameLst>
                                      </p:cBhvr>
                                      <p:to>
                                        <p:strVal val="visible"/>
                                      </p:to>
                                    </p:set>
                                    <p:animEffect transition="in" filter="dissolve">
                                      <p:cBhvr>
                                        <p:cTn id="27" dur="500"/>
                                        <p:tgtEl>
                                          <p:spTgt spid="201733"/>
                                        </p:tgtEl>
                                      </p:cBhvr>
                                    </p:animEffect>
                                  </p:childTnLst>
                                </p:cTn>
                              </p:par>
                            </p:childTnLst>
                          </p:cTn>
                        </p:par>
                        <p:par>
                          <p:cTn id="28" fill="hold" nodeType="afterGroup">
                            <p:stCondLst>
                              <p:cond delay="500"/>
                            </p:stCondLst>
                            <p:childTnLst>
                              <p:par>
                                <p:cTn id="29" presetID="1" presetClass="entr" presetSubtype="0" fill="hold" nodeType="afterEffect">
                                  <p:stCondLst>
                                    <p:cond delay="0"/>
                                  </p:stCondLst>
                                  <p:childTnLst>
                                    <p:set>
                                      <p:cBhvr>
                                        <p:cTn id="30" dur="1" fill="hold">
                                          <p:stCondLst>
                                            <p:cond delay="0"/>
                                          </p:stCondLst>
                                        </p:cTn>
                                        <p:tgtEl>
                                          <p:spTgt spid="2017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3" grpId="0"/>
      <p:bldP spid="20173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1"/>
          <p:cNvSpPr>
            <a:spLocks noGrp="1"/>
          </p:cNvSpPr>
          <p:nvPr>
            <p:ph/>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FontTx/>
              <a:buNone/>
            </a:pPr>
            <a:r>
              <a:rPr lang="en-US" smtClean="0"/>
              <a:t>  cellulose criss cross over in cell wall</a:t>
            </a:r>
          </a:p>
        </p:txBody>
      </p:sp>
      <p:pic>
        <p:nvPicPr>
          <p:cNvPr id="45059" name="Picture 2" descr="C:\Users\Tareq\Desktop\fig6304p179bthum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6088" y="731838"/>
            <a:ext cx="4979987" cy="592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bwMode="auto">
          <a:xfrm>
            <a:off x="1562100" y="4291013"/>
            <a:ext cx="5289550" cy="2363787"/>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a:lstStyle/>
          <a:p>
            <a:pPr eaLnBrk="0" fontAlgn="base" hangingPunct="0">
              <a:spcBef>
                <a:spcPct val="0"/>
              </a:spcBef>
              <a:spcAft>
                <a:spcPct val="0"/>
              </a:spcAft>
              <a:defRPr/>
            </a:pPr>
            <a:endParaRPr lang="en-US" sz="2400">
              <a:solidFill>
                <a:srgbClr val="000066"/>
              </a:solidFill>
            </a:endParaRPr>
          </a:p>
        </p:txBody>
      </p:sp>
    </p:spTree>
    <p:extLst>
      <p:ext uri="{BB962C8B-B14F-4D97-AF65-F5344CB8AC3E}">
        <p14:creationId xmlns:p14="http://schemas.microsoft.com/office/powerpoint/2010/main" val="11557986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idx="4294967295"/>
          </p:nvPr>
        </p:nvSpPr>
        <p:spPr/>
        <p:txBody>
          <a:bodyPr/>
          <a:lstStyle/>
          <a:p>
            <a:r>
              <a:rPr lang="en-GB" smtClean="0"/>
              <a:t>Where in the world?</a:t>
            </a:r>
          </a:p>
        </p:txBody>
      </p:sp>
      <p:sp>
        <p:nvSpPr>
          <p:cNvPr id="30723" name="Text Box 3"/>
          <p:cNvSpPr txBox="1">
            <a:spLocks noChangeArrowheads="1"/>
          </p:cNvSpPr>
          <p:nvPr/>
        </p:nvSpPr>
        <p:spPr bwMode="auto">
          <a:xfrm>
            <a:off x="342900" y="784225"/>
            <a:ext cx="46434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fontAlgn="base">
              <a:spcBef>
                <a:spcPct val="50000"/>
              </a:spcBef>
              <a:spcAft>
                <a:spcPct val="0"/>
              </a:spcAft>
            </a:pPr>
            <a:r>
              <a:rPr lang="en-GB">
                <a:solidFill>
                  <a:srgbClr val="010066"/>
                </a:solidFill>
              </a:rPr>
              <a:t>How does a cell resemble a city?</a:t>
            </a:r>
          </a:p>
        </p:txBody>
      </p:sp>
      <p:pic>
        <p:nvPicPr>
          <p:cNvPr id="30724" name="Picture 4" descr="Pat - ce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088" y="1276350"/>
            <a:ext cx="8050212" cy="49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5" descr="notes_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3788" y="150813"/>
            <a:ext cx="442912"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6" name="Picture 6" descr="forward_arrow_colour">
            <a:hlinkClick r:id="" action="ppaction://hlinkshowjump?jump=nextslide"/>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7088" y="6167438"/>
            <a:ext cx="63023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38765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vacu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016000"/>
            <a:ext cx="383540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3" name="Rectangle 3"/>
          <p:cNvSpPr>
            <a:spLocks noGrp="1" noChangeArrowheads="1"/>
          </p:cNvSpPr>
          <p:nvPr>
            <p:ph type="title" idx="4294967295"/>
          </p:nvPr>
        </p:nvSpPr>
        <p:spPr/>
        <p:txBody>
          <a:bodyPr/>
          <a:lstStyle/>
          <a:p>
            <a:r>
              <a:rPr lang="en-GB" smtClean="0"/>
              <a:t>What is a vacuole?</a:t>
            </a:r>
          </a:p>
        </p:txBody>
      </p:sp>
      <p:sp>
        <p:nvSpPr>
          <p:cNvPr id="46084" name="Text Box 4"/>
          <p:cNvSpPr txBox="1">
            <a:spLocks noChangeArrowheads="1"/>
          </p:cNvSpPr>
          <p:nvPr/>
        </p:nvSpPr>
        <p:spPr bwMode="auto">
          <a:xfrm>
            <a:off x="342900" y="784225"/>
            <a:ext cx="4932363" cy="1570038"/>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fontAlgn="base">
              <a:spcBef>
                <a:spcPct val="50000"/>
              </a:spcBef>
              <a:spcAft>
                <a:spcPct val="0"/>
              </a:spcAft>
            </a:pPr>
            <a:r>
              <a:rPr lang="en-GB">
                <a:ea typeface="Batang" pitchFamily="18" charset="-127"/>
                <a:cs typeface="Times New Roman" pitchFamily="18" charset="0"/>
              </a:rPr>
              <a:t>The vacuole is a </a:t>
            </a:r>
            <a:r>
              <a:rPr lang="en-GB">
                <a:solidFill>
                  <a:srgbClr val="010066"/>
                </a:solidFill>
                <a:ea typeface="Batang" pitchFamily="18" charset="-127"/>
                <a:cs typeface="Times New Roman" pitchFamily="18" charset="0"/>
              </a:rPr>
              <a:t>fluid</a:t>
            </a:r>
            <a:r>
              <a:rPr lang="en-GB">
                <a:ea typeface="Batang" pitchFamily="18" charset="-127"/>
                <a:cs typeface="Times New Roman" pitchFamily="18" charset="0"/>
              </a:rPr>
              <a:t>–</a:t>
            </a:r>
            <a:r>
              <a:rPr lang="en-GB">
                <a:solidFill>
                  <a:srgbClr val="010066"/>
                </a:solidFill>
                <a:ea typeface="Batang" pitchFamily="18" charset="-127"/>
                <a:cs typeface="Times New Roman" pitchFamily="18" charset="0"/>
              </a:rPr>
              <a:t>filled sac </a:t>
            </a:r>
            <a:r>
              <a:rPr lang="en-GB">
                <a:ea typeface="Batang" pitchFamily="18" charset="-127"/>
                <a:cs typeface="Times New Roman" pitchFamily="18" charset="0"/>
              </a:rPr>
              <a:t>found within plant cells which contain a solution of sugars and other substances called </a:t>
            </a:r>
            <a:r>
              <a:rPr lang="en-GB">
                <a:solidFill>
                  <a:srgbClr val="009900"/>
                </a:solidFill>
                <a:ea typeface="Batang" pitchFamily="18" charset="-127"/>
                <a:cs typeface="Times New Roman" pitchFamily="18" charset="0"/>
              </a:rPr>
              <a:t>cell sap . </a:t>
            </a:r>
          </a:p>
        </p:txBody>
      </p:sp>
      <p:sp>
        <p:nvSpPr>
          <p:cNvPr id="203781" name="Text Box 5"/>
          <p:cNvSpPr txBox="1">
            <a:spLocks noChangeArrowheads="1"/>
          </p:cNvSpPr>
          <p:nvPr/>
        </p:nvSpPr>
        <p:spPr bwMode="auto">
          <a:xfrm>
            <a:off x="342900" y="2474913"/>
            <a:ext cx="4535488" cy="82232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fontAlgn="base">
              <a:spcBef>
                <a:spcPct val="50000"/>
              </a:spcBef>
              <a:spcAft>
                <a:spcPct val="0"/>
              </a:spcAft>
            </a:pPr>
            <a:r>
              <a:rPr lang="en-GB"/>
              <a:t>The vacuole has a range of functions, including:</a:t>
            </a:r>
          </a:p>
        </p:txBody>
      </p:sp>
      <p:pic>
        <p:nvPicPr>
          <p:cNvPr id="46086" name="Picture 6" descr="notes_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3788" y="150813"/>
            <a:ext cx="442912"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3783" name="Text Box 7"/>
          <p:cNvSpPr txBox="1">
            <a:spLocks noChangeArrowheads="1"/>
          </p:cNvSpPr>
          <p:nvPr/>
        </p:nvSpPr>
        <p:spPr bwMode="auto">
          <a:xfrm>
            <a:off x="342900" y="5018088"/>
            <a:ext cx="8228013" cy="830262"/>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fontAlgn="base">
              <a:spcBef>
                <a:spcPct val="50000"/>
              </a:spcBef>
              <a:spcAft>
                <a:spcPct val="0"/>
              </a:spcAft>
              <a:buFont typeface="Wingdings" pitchFamily="2" charset="2"/>
              <a:buChar char="v"/>
            </a:pPr>
            <a:r>
              <a:rPr lang="en-GB">
                <a:solidFill>
                  <a:srgbClr val="010066"/>
                </a:solidFill>
              </a:rPr>
              <a:t> in animal cells have much smaller vacuole called </a:t>
            </a:r>
            <a:r>
              <a:rPr lang="en-GB">
                <a:solidFill>
                  <a:srgbClr val="C00000"/>
                </a:solidFill>
              </a:rPr>
              <a:t>vesicles , </a:t>
            </a:r>
            <a:r>
              <a:rPr lang="en-GB">
                <a:solidFill>
                  <a:srgbClr val="003399"/>
                </a:solidFill>
              </a:rPr>
              <a:t>contain water and food . </a:t>
            </a:r>
            <a:r>
              <a:rPr lang="en-GB">
                <a:solidFill>
                  <a:srgbClr val="010066"/>
                </a:solidFill>
              </a:rPr>
              <a:t> </a:t>
            </a:r>
          </a:p>
        </p:txBody>
      </p:sp>
      <p:pic>
        <p:nvPicPr>
          <p:cNvPr id="203784" name="Picture 8" descr="forward_arrow_colour">
            <a:hlinkClick r:id="" action="ppaction://hlinkshowjump?jump=nextslide"/>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7088" y="6167438"/>
            <a:ext cx="63023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3785" name="Text Box 9"/>
          <p:cNvSpPr txBox="1">
            <a:spLocks noChangeArrowheads="1"/>
          </p:cNvSpPr>
          <p:nvPr/>
        </p:nvSpPr>
        <p:spPr bwMode="auto">
          <a:xfrm>
            <a:off x="342900" y="3297238"/>
            <a:ext cx="7945438" cy="45720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55600" indent="-355600">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fontAlgn="base">
              <a:spcBef>
                <a:spcPct val="50000"/>
              </a:spcBef>
              <a:spcAft>
                <a:spcPct val="0"/>
              </a:spcAft>
              <a:buClr>
                <a:srgbClr val="10BC45"/>
              </a:buClr>
              <a:buFont typeface="Wingdings" pitchFamily="2" charset="2"/>
              <a:buChar char="l"/>
            </a:pPr>
            <a:r>
              <a:rPr lang="en-GB">
                <a:ea typeface="Batang" pitchFamily="18" charset="-127"/>
                <a:cs typeface="Times New Roman" pitchFamily="18" charset="0"/>
              </a:rPr>
              <a:t>storing waste products</a:t>
            </a:r>
          </a:p>
        </p:txBody>
      </p:sp>
      <p:sp>
        <p:nvSpPr>
          <p:cNvPr id="203786" name="Text Box 10"/>
          <p:cNvSpPr txBox="1">
            <a:spLocks noChangeArrowheads="1"/>
          </p:cNvSpPr>
          <p:nvPr/>
        </p:nvSpPr>
        <p:spPr bwMode="auto">
          <a:xfrm>
            <a:off x="342900" y="4525963"/>
            <a:ext cx="6873875" cy="45720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55600" indent="-355600">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fontAlgn="base">
              <a:spcBef>
                <a:spcPct val="50000"/>
              </a:spcBef>
              <a:spcAft>
                <a:spcPct val="0"/>
              </a:spcAft>
              <a:buClr>
                <a:srgbClr val="10BC45"/>
              </a:buClr>
              <a:buFont typeface="Wingdings" pitchFamily="2" charset="2"/>
              <a:buChar char="l"/>
            </a:pPr>
            <a:r>
              <a:rPr lang="en-GB">
                <a:ea typeface="Batang" pitchFamily="18" charset="-127"/>
                <a:cs typeface="Times New Roman" pitchFamily="18" charset="0"/>
              </a:rPr>
              <a:t>maintaining the shape of the cell.</a:t>
            </a:r>
            <a:endParaRPr lang="en-GB">
              <a:solidFill>
                <a:srgbClr val="010066"/>
              </a:solidFill>
              <a:ea typeface="Batang" pitchFamily="18" charset="-127"/>
              <a:cs typeface="Times New Roman" pitchFamily="18" charset="0"/>
            </a:endParaRPr>
          </a:p>
        </p:txBody>
      </p:sp>
      <p:sp>
        <p:nvSpPr>
          <p:cNvPr id="203787" name="Text Box 11"/>
          <p:cNvSpPr txBox="1">
            <a:spLocks noChangeArrowheads="1"/>
          </p:cNvSpPr>
          <p:nvPr/>
        </p:nvSpPr>
        <p:spPr bwMode="auto">
          <a:xfrm>
            <a:off x="342900" y="3911600"/>
            <a:ext cx="7945438" cy="45720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55600" indent="-355600">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fontAlgn="base">
              <a:spcBef>
                <a:spcPct val="50000"/>
              </a:spcBef>
              <a:spcAft>
                <a:spcPct val="0"/>
              </a:spcAft>
              <a:buClr>
                <a:srgbClr val="10BC45"/>
              </a:buClr>
              <a:buFont typeface="Wingdings" pitchFamily="2" charset="2"/>
              <a:buChar char="l"/>
            </a:pPr>
            <a:r>
              <a:rPr lang="en-GB">
                <a:ea typeface="Batang" pitchFamily="18" charset="-127"/>
                <a:cs typeface="Times New Roman" pitchFamily="18" charset="0"/>
              </a:rPr>
              <a:t>maintaining the water and pH balance of the cell</a:t>
            </a:r>
          </a:p>
        </p:txBody>
      </p:sp>
      <p:sp>
        <p:nvSpPr>
          <p:cNvPr id="46092" name="Rectangle 1"/>
          <p:cNvSpPr>
            <a:spLocks noChangeArrowheads="1"/>
          </p:cNvSpPr>
          <p:nvPr/>
        </p:nvSpPr>
        <p:spPr bwMode="auto">
          <a:xfrm>
            <a:off x="4389438" y="2879725"/>
            <a:ext cx="4572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fontAlgn="base" hangingPunct="0">
              <a:spcBef>
                <a:spcPct val="0"/>
              </a:spcBef>
              <a:spcAft>
                <a:spcPct val="0"/>
              </a:spcAft>
            </a:pPr>
            <a:r>
              <a:rPr lang="en-GB" sz="2000">
                <a:solidFill>
                  <a:srgbClr val="009900"/>
                </a:solidFill>
              </a:rPr>
              <a:t>The size of vacuoles depend on how much water the plant has absorbed.</a:t>
            </a:r>
            <a:endParaRPr lang="en-US" sz="2000">
              <a:solidFill>
                <a:srgbClr val="009900"/>
              </a:solidFill>
            </a:endParaRPr>
          </a:p>
        </p:txBody>
      </p:sp>
    </p:spTree>
    <p:extLst>
      <p:ext uri="{BB962C8B-B14F-4D97-AF65-F5344CB8AC3E}">
        <p14:creationId xmlns:p14="http://schemas.microsoft.com/office/powerpoint/2010/main" val="31628108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3781"/>
                                        </p:tgtEl>
                                        <p:attrNameLst>
                                          <p:attrName>style.visibility</p:attrName>
                                        </p:attrNameLst>
                                      </p:cBhvr>
                                      <p:to>
                                        <p:strVal val="visible"/>
                                      </p:to>
                                    </p:set>
                                    <p:animEffect transition="in" filter="dissolve">
                                      <p:cBhvr>
                                        <p:cTn id="7" dur="500"/>
                                        <p:tgtEl>
                                          <p:spTgt spid="20378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3785"/>
                                        </p:tgtEl>
                                        <p:attrNameLst>
                                          <p:attrName>style.visibility</p:attrName>
                                        </p:attrNameLst>
                                      </p:cBhvr>
                                      <p:to>
                                        <p:strVal val="visible"/>
                                      </p:to>
                                    </p:set>
                                    <p:animEffect transition="in" filter="dissolve">
                                      <p:cBhvr>
                                        <p:cTn id="12" dur="500"/>
                                        <p:tgtEl>
                                          <p:spTgt spid="20378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03787"/>
                                        </p:tgtEl>
                                        <p:attrNameLst>
                                          <p:attrName>style.visibility</p:attrName>
                                        </p:attrNameLst>
                                      </p:cBhvr>
                                      <p:to>
                                        <p:strVal val="visible"/>
                                      </p:to>
                                    </p:set>
                                    <p:animEffect transition="in" filter="dissolve">
                                      <p:cBhvr>
                                        <p:cTn id="17" dur="500"/>
                                        <p:tgtEl>
                                          <p:spTgt spid="20378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03786"/>
                                        </p:tgtEl>
                                        <p:attrNameLst>
                                          <p:attrName>style.visibility</p:attrName>
                                        </p:attrNameLst>
                                      </p:cBhvr>
                                      <p:to>
                                        <p:strVal val="visible"/>
                                      </p:to>
                                    </p:set>
                                    <p:animEffect transition="in" filter="dissolve">
                                      <p:cBhvr>
                                        <p:cTn id="22" dur="500"/>
                                        <p:tgtEl>
                                          <p:spTgt spid="20378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03783"/>
                                        </p:tgtEl>
                                        <p:attrNameLst>
                                          <p:attrName>style.visibility</p:attrName>
                                        </p:attrNameLst>
                                      </p:cBhvr>
                                      <p:to>
                                        <p:strVal val="visible"/>
                                      </p:to>
                                    </p:set>
                                    <p:animEffect transition="in" filter="dissolve">
                                      <p:cBhvr>
                                        <p:cTn id="27" dur="500"/>
                                        <p:tgtEl>
                                          <p:spTgt spid="203783"/>
                                        </p:tgtEl>
                                      </p:cBhvr>
                                    </p:animEffect>
                                  </p:childTnLst>
                                </p:cTn>
                              </p:par>
                            </p:childTnLst>
                          </p:cTn>
                        </p:par>
                        <p:par>
                          <p:cTn id="28" fill="hold" nodeType="afterGroup">
                            <p:stCondLst>
                              <p:cond delay="500"/>
                            </p:stCondLst>
                            <p:childTnLst>
                              <p:par>
                                <p:cTn id="29" presetID="1" presetClass="entr" presetSubtype="0" fill="hold" nodeType="afterEffect">
                                  <p:stCondLst>
                                    <p:cond delay="0"/>
                                  </p:stCondLst>
                                  <p:childTnLst>
                                    <p:set>
                                      <p:cBhvr>
                                        <p:cTn id="30" dur="1" fill="hold">
                                          <p:stCondLst>
                                            <p:cond delay="0"/>
                                          </p:stCondLst>
                                        </p:cTn>
                                        <p:tgtEl>
                                          <p:spTgt spid="2037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81" grpId="0"/>
      <p:bldP spid="203783" grpId="0"/>
      <p:bldP spid="203785" grpId="0"/>
      <p:bldP spid="203786" grpId="0"/>
      <p:bldP spid="20378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01935" name="Picture 15" descr="vacuo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3575" y="1773238"/>
            <a:ext cx="4286250"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7" name="Text Box 7"/>
          <p:cNvSpPr txBox="1">
            <a:spLocks noChangeArrowheads="1"/>
          </p:cNvSpPr>
          <p:nvPr/>
        </p:nvSpPr>
        <p:spPr bwMode="auto">
          <a:xfrm>
            <a:off x="557213" y="800100"/>
            <a:ext cx="8240712"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fontAlgn="base">
              <a:spcBef>
                <a:spcPct val="0"/>
              </a:spcBef>
              <a:spcAft>
                <a:spcPct val="0"/>
              </a:spcAft>
              <a:buFont typeface="Wingdings" pitchFamily="2" charset="2"/>
              <a:buNone/>
            </a:pPr>
            <a:r>
              <a:rPr lang="en-GB">
                <a:solidFill>
                  <a:srgbClr val="010066"/>
                </a:solidFill>
              </a:rPr>
              <a:t>Permanent </a:t>
            </a:r>
            <a:r>
              <a:rPr lang="en-GB" b="1">
                <a:solidFill>
                  <a:srgbClr val="10BC45"/>
                </a:solidFill>
              </a:rPr>
              <a:t>vacuoles</a:t>
            </a:r>
            <a:r>
              <a:rPr lang="en-GB">
                <a:solidFill>
                  <a:srgbClr val="010066"/>
                </a:solidFill>
              </a:rPr>
              <a:t> only exist in plant cells. Animal cells can contain temporary vacuoles but they are not common features.</a:t>
            </a:r>
          </a:p>
        </p:txBody>
      </p:sp>
      <p:sp>
        <p:nvSpPr>
          <p:cNvPr id="2001928" name="Text Box 8"/>
          <p:cNvSpPr txBox="1">
            <a:spLocks noChangeArrowheads="1"/>
          </p:cNvSpPr>
          <p:nvPr/>
        </p:nvSpPr>
        <p:spPr bwMode="auto">
          <a:xfrm>
            <a:off x="557213" y="2311400"/>
            <a:ext cx="35321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fontAlgn="base">
              <a:spcBef>
                <a:spcPct val="0"/>
              </a:spcBef>
              <a:spcAft>
                <a:spcPct val="0"/>
              </a:spcAft>
              <a:buFont typeface="Wingdings" pitchFamily="2" charset="2"/>
              <a:buNone/>
            </a:pPr>
            <a:r>
              <a:rPr lang="en-GB">
                <a:solidFill>
                  <a:srgbClr val="010066"/>
                </a:solidFill>
              </a:rPr>
              <a:t>A vacuole consists of a membrane called the </a:t>
            </a:r>
            <a:r>
              <a:rPr lang="en-GB" b="1">
                <a:solidFill>
                  <a:srgbClr val="10BC45"/>
                </a:solidFill>
              </a:rPr>
              <a:t>tonoplast</a:t>
            </a:r>
            <a:r>
              <a:rPr lang="en-GB">
                <a:solidFill>
                  <a:srgbClr val="010066"/>
                </a:solidFill>
              </a:rPr>
              <a:t>, filled with cell sap – a watery solution of different substances, including sugars, enzymes and pigments.</a:t>
            </a:r>
          </a:p>
        </p:txBody>
      </p:sp>
      <p:sp>
        <p:nvSpPr>
          <p:cNvPr id="2001930" name="Text Box 10"/>
          <p:cNvSpPr txBox="1">
            <a:spLocks noChangeArrowheads="1"/>
          </p:cNvSpPr>
          <p:nvPr/>
        </p:nvSpPr>
        <p:spPr bwMode="auto">
          <a:xfrm>
            <a:off x="557213" y="5283200"/>
            <a:ext cx="858678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fontAlgn="base">
              <a:spcBef>
                <a:spcPct val="0"/>
              </a:spcBef>
              <a:spcAft>
                <a:spcPct val="0"/>
              </a:spcAft>
              <a:buFont typeface="Wingdings" pitchFamily="2" charset="2"/>
              <a:buNone/>
            </a:pPr>
            <a:r>
              <a:rPr lang="en-GB">
                <a:solidFill>
                  <a:srgbClr val="010066"/>
                </a:solidFill>
              </a:rPr>
              <a:t>The vacuole is important in keeping the cell firm. When the vacuole is full of sap the cell is said to be </a:t>
            </a:r>
            <a:r>
              <a:rPr lang="en-GB" b="1">
                <a:solidFill>
                  <a:srgbClr val="10BC45"/>
                </a:solidFill>
              </a:rPr>
              <a:t>turgid</a:t>
            </a:r>
            <a:r>
              <a:rPr lang="en-GB">
                <a:solidFill>
                  <a:srgbClr val="010066"/>
                </a:solidFill>
              </a:rPr>
              <a:t>.</a:t>
            </a:r>
          </a:p>
        </p:txBody>
      </p:sp>
      <p:sp>
        <p:nvSpPr>
          <p:cNvPr id="47110" name="Rectangle 11"/>
          <p:cNvSpPr>
            <a:spLocks noGrp="1" noChangeArrowheads="1"/>
          </p:cNvSpPr>
          <p:nvPr>
            <p:ph type="title"/>
          </p:nvPr>
        </p:nvSpPr>
        <p:spPr/>
        <p:txBody>
          <a:bodyPr/>
          <a:lstStyle/>
          <a:p>
            <a:pPr eaLnBrk="1" hangingPunct="1"/>
            <a:r>
              <a:rPr lang="en-GB" smtClean="0"/>
              <a:t>Vacuoles</a:t>
            </a:r>
          </a:p>
        </p:txBody>
      </p:sp>
      <p:pic>
        <p:nvPicPr>
          <p:cNvPr id="2001932" name="Picture 12" descr="forward_arrow_colour">
            <a:hlinkClick r:id="" action="ppaction://hlinkshowjump?jump=nextslid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7088" y="6167438"/>
            <a:ext cx="63023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2" name="Picture 13" descr="notes_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3788" y="150813"/>
            <a:ext cx="442912"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37178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01928"/>
                                        </p:tgtEl>
                                        <p:attrNameLst>
                                          <p:attrName>style.visibility</p:attrName>
                                        </p:attrNameLst>
                                      </p:cBhvr>
                                      <p:to>
                                        <p:strVal val="visible"/>
                                      </p:to>
                                    </p:set>
                                    <p:animEffect transition="in" filter="dissolve">
                                      <p:cBhvr>
                                        <p:cTn id="7" dur="500"/>
                                        <p:tgtEl>
                                          <p:spTgt spid="2001928"/>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001935"/>
                                        </p:tgtEl>
                                        <p:attrNameLst>
                                          <p:attrName>style.visibility</p:attrName>
                                        </p:attrNameLst>
                                      </p:cBhvr>
                                      <p:to>
                                        <p:strVal val="visible"/>
                                      </p:to>
                                    </p:set>
                                    <p:animEffect transition="in" filter="wipe(left)">
                                      <p:cBhvr>
                                        <p:cTn id="11" dur="500"/>
                                        <p:tgtEl>
                                          <p:spTgt spid="200193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2001930"/>
                                        </p:tgtEl>
                                        <p:attrNameLst>
                                          <p:attrName>style.visibility</p:attrName>
                                        </p:attrNameLst>
                                      </p:cBhvr>
                                      <p:to>
                                        <p:strVal val="visible"/>
                                      </p:to>
                                    </p:set>
                                    <p:animEffect transition="in" filter="dissolve">
                                      <p:cBhvr>
                                        <p:cTn id="16" dur="500"/>
                                        <p:tgtEl>
                                          <p:spTgt spid="2001930"/>
                                        </p:tgtEl>
                                      </p:cBhvr>
                                    </p:animEffect>
                                  </p:childTnLst>
                                </p:cTn>
                              </p:par>
                              <p:par>
                                <p:cTn id="17" presetID="1" presetClass="entr" presetSubtype="0" fill="hold" nodeType="withEffect">
                                  <p:stCondLst>
                                    <p:cond delay="0"/>
                                  </p:stCondLst>
                                  <p:childTnLst>
                                    <p:set>
                                      <p:cBhvr>
                                        <p:cTn id="18" dur="1" fill="hold">
                                          <p:stCondLst>
                                            <p:cond delay="0"/>
                                          </p:stCondLst>
                                        </p:cTn>
                                        <p:tgtEl>
                                          <p:spTgt spid="20019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1928" grpId="0"/>
      <p:bldP spid="200193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26" name="Picture 2" descr="chloropla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13394">
            <a:off x="5030788" y="1033463"/>
            <a:ext cx="4605337" cy="418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Rectangle 3"/>
          <p:cNvSpPr>
            <a:spLocks noGrp="1" noChangeArrowheads="1"/>
          </p:cNvSpPr>
          <p:nvPr>
            <p:ph type="title" idx="4294967295"/>
          </p:nvPr>
        </p:nvSpPr>
        <p:spPr/>
        <p:txBody>
          <a:bodyPr/>
          <a:lstStyle/>
          <a:p>
            <a:r>
              <a:rPr lang="en-GB" smtClean="0"/>
              <a:t>What are chloroplasts?</a:t>
            </a:r>
          </a:p>
        </p:txBody>
      </p:sp>
      <p:sp>
        <p:nvSpPr>
          <p:cNvPr id="48132" name="Text Box 4"/>
          <p:cNvSpPr txBox="1">
            <a:spLocks noChangeArrowheads="1"/>
          </p:cNvSpPr>
          <p:nvPr/>
        </p:nvSpPr>
        <p:spPr bwMode="auto">
          <a:xfrm>
            <a:off x="342900" y="784225"/>
            <a:ext cx="6103938" cy="830263"/>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fontAlgn="base">
              <a:spcBef>
                <a:spcPct val="30000"/>
              </a:spcBef>
              <a:spcAft>
                <a:spcPct val="0"/>
              </a:spcAft>
            </a:pPr>
            <a:r>
              <a:rPr lang="en-GB"/>
              <a:t>Chloroplasts are the site of </a:t>
            </a:r>
            <a:r>
              <a:rPr lang="en-GB">
                <a:solidFill>
                  <a:srgbClr val="009900"/>
                </a:solidFill>
              </a:rPr>
              <a:t>photosynthesis </a:t>
            </a:r>
            <a:r>
              <a:rPr lang="en-GB"/>
              <a:t>in plant cells.</a:t>
            </a:r>
          </a:p>
        </p:txBody>
      </p:sp>
      <p:sp>
        <p:nvSpPr>
          <p:cNvPr id="205832" name="Text Box 8"/>
          <p:cNvSpPr txBox="1">
            <a:spLocks noChangeArrowheads="1"/>
          </p:cNvSpPr>
          <p:nvPr/>
        </p:nvSpPr>
        <p:spPr bwMode="auto">
          <a:xfrm>
            <a:off x="342900" y="1671638"/>
            <a:ext cx="4829175" cy="118745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fontAlgn="base">
              <a:spcBef>
                <a:spcPct val="50000"/>
              </a:spcBef>
              <a:spcAft>
                <a:spcPct val="0"/>
              </a:spcAft>
            </a:pPr>
            <a:r>
              <a:rPr lang="en-GB"/>
              <a:t>A green pigment in chloroplasts called </a:t>
            </a:r>
            <a:r>
              <a:rPr lang="en-GB" b="1">
                <a:solidFill>
                  <a:srgbClr val="10BC45"/>
                </a:solidFill>
              </a:rPr>
              <a:t>chlorophyll</a:t>
            </a:r>
            <a:r>
              <a:rPr lang="en-GB"/>
              <a:t> absorbs the energy in sunlight.</a:t>
            </a:r>
            <a:endParaRPr lang="en-GB">
              <a:solidFill>
                <a:srgbClr val="010066"/>
              </a:solidFill>
            </a:endParaRPr>
          </a:p>
        </p:txBody>
      </p:sp>
      <p:sp>
        <p:nvSpPr>
          <p:cNvPr id="205834" name="Text Box 10"/>
          <p:cNvSpPr txBox="1">
            <a:spLocks noChangeArrowheads="1"/>
          </p:cNvSpPr>
          <p:nvPr/>
        </p:nvSpPr>
        <p:spPr bwMode="auto">
          <a:xfrm>
            <a:off x="355600" y="5029200"/>
            <a:ext cx="5665788" cy="120015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fontAlgn="base">
              <a:spcBef>
                <a:spcPct val="50000"/>
              </a:spcBef>
              <a:spcAft>
                <a:spcPct val="0"/>
              </a:spcAft>
            </a:pPr>
            <a:r>
              <a:rPr lang="en-GB"/>
              <a:t>This energy is used to convert carbon dioxide and water into glucose and oxygen.</a:t>
            </a:r>
            <a:endParaRPr lang="en-GB">
              <a:solidFill>
                <a:srgbClr val="010066"/>
              </a:solidFill>
            </a:endParaRPr>
          </a:p>
        </p:txBody>
      </p:sp>
      <p:pic>
        <p:nvPicPr>
          <p:cNvPr id="48135" name="Picture 11" descr="notes_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3788" y="150813"/>
            <a:ext cx="442912"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836" name="Picture 12" descr="forward_arrow_colour">
            <a:hlinkClick r:id="" action="ppaction://hlinkshowjump?jump=nextslide"/>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7088" y="6167438"/>
            <a:ext cx="63023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7" name="Rectangle 1"/>
          <p:cNvSpPr>
            <a:spLocks noChangeArrowheads="1"/>
          </p:cNvSpPr>
          <p:nvPr/>
        </p:nvSpPr>
        <p:spPr bwMode="auto">
          <a:xfrm>
            <a:off x="342900" y="3011488"/>
            <a:ext cx="4989513" cy="204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30000"/>
              </a:spcBef>
              <a:spcAft>
                <a:spcPct val="0"/>
              </a:spcAft>
            </a:pPr>
            <a:r>
              <a:rPr lang="en-GB" sz="2400">
                <a:solidFill>
                  <a:srgbClr val="009900"/>
                </a:solidFill>
              </a:rPr>
              <a:t>Starch grains </a:t>
            </a:r>
            <a:r>
              <a:rPr lang="en-GB" sz="2400">
                <a:solidFill>
                  <a:srgbClr val="000066"/>
                </a:solidFill>
              </a:rPr>
              <a:t>often founded inside the chloroplast , in animal there is </a:t>
            </a:r>
            <a:r>
              <a:rPr lang="en-GB" sz="2400">
                <a:solidFill>
                  <a:srgbClr val="C00000"/>
                </a:solidFill>
              </a:rPr>
              <a:t>glycogen granules,</a:t>
            </a:r>
            <a:r>
              <a:rPr lang="en-GB" sz="2400">
                <a:solidFill>
                  <a:srgbClr val="010066"/>
                </a:solidFill>
              </a:rPr>
              <a:t>reserve fuel in animal cells instead.</a:t>
            </a:r>
          </a:p>
          <a:p>
            <a:pPr fontAlgn="base">
              <a:spcBef>
                <a:spcPct val="30000"/>
              </a:spcBef>
              <a:spcAft>
                <a:spcPct val="0"/>
              </a:spcAft>
            </a:pPr>
            <a:r>
              <a:rPr lang="en-GB" sz="2400">
                <a:solidFill>
                  <a:srgbClr val="C00000"/>
                </a:solidFill>
              </a:rPr>
              <a:t> </a:t>
            </a:r>
          </a:p>
        </p:txBody>
      </p:sp>
    </p:spTree>
    <p:extLst>
      <p:ext uri="{BB962C8B-B14F-4D97-AF65-F5344CB8AC3E}">
        <p14:creationId xmlns:p14="http://schemas.microsoft.com/office/powerpoint/2010/main" val="13184934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5832"/>
                                        </p:tgtEl>
                                        <p:attrNameLst>
                                          <p:attrName>style.visibility</p:attrName>
                                        </p:attrNameLst>
                                      </p:cBhvr>
                                      <p:to>
                                        <p:strVal val="visible"/>
                                      </p:to>
                                    </p:set>
                                    <p:animEffect transition="in" filter="dissolve">
                                      <p:cBhvr>
                                        <p:cTn id="7" dur="500"/>
                                        <p:tgtEl>
                                          <p:spTgt spid="205832"/>
                                        </p:tgtEl>
                                      </p:cBhvr>
                                    </p:animEffect>
                                  </p:childTnLst>
                                </p:cTn>
                              </p:par>
                            </p:childTnLst>
                          </p:cTn>
                        </p:par>
                        <p:par>
                          <p:cTn id="8" fill="hold" nodeType="afterGroup">
                            <p:stCondLst>
                              <p:cond delay="500"/>
                            </p:stCondLst>
                            <p:childTnLst>
                              <p:par>
                                <p:cTn id="9" presetID="4" presetClass="entr" presetSubtype="32" fill="hold" nodeType="afterEffect">
                                  <p:stCondLst>
                                    <p:cond delay="0"/>
                                  </p:stCondLst>
                                  <p:childTnLst>
                                    <p:set>
                                      <p:cBhvr>
                                        <p:cTn id="10" dur="1" fill="hold">
                                          <p:stCondLst>
                                            <p:cond delay="0"/>
                                          </p:stCondLst>
                                        </p:cTn>
                                        <p:tgtEl>
                                          <p:spTgt spid="205826"/>
                                        </p:tgtEl>
                                        <p:attrNameLst>
                                          <p:attrName>style.visibility</p:attrName>
                                        </p:attrNameLst>
                                      </p:cBhvr>
                                      <p:to>
                                        <p:strVal val="visible"/>
                                      </p:to>
                                    </p:set>
                                    <p:animEffect transition="in" filter="box(out)">
                                      <p:cBhvr>
                                        <p:cTn id="11" dur="500"/>
                                        <p:tgtEl>
                                          <p:spTgt spid="20582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205834"/>
                                        </p:tgtEl>
                                        <p:attrNameLst>
                                          <p:attrName>style.visibility</p:attrName>
                                        </p:attrNameLst>
                                      </p:cBhvr>
                                      <p:to>
                                        <p:strVal val="visible"/>
                                      </p:to>
                                    </p:set>
                                    <p:animEffect transition="in" filter="dissolve">
                                      <p:cBhvr>
                                        <p:cTn id="16" dur="500"/>
                                        <p:tgtEl>
                                          <p:spTgt spid="205834"/>
                                        </p:tgtEl>
                                      </p:cBhvr>
                                    </p:animEffect>
                                  </p:childTnLst>
                                </p:cTn>
                              </p:par>
                            </p:childTnLst>
                          </p:cTn>
                        </p:par>
                        <p:par>
                          <p:cTn id="17" fill="hold" nodeType="afterGroup">
                            <p:stCondLst>
                              <p:cond delay="500"/>
                            </p:stCondLst>
                            <p:childTnLst>
                              <p:par>
                                <p:cTn id="18" presetID="1" presetClass="entr" presetSubtype="0" fill="hold" nodeType="afterEffect">
                                  <p:stCondLst>
                                    <p:cond delay="0"/>
                                  </p:stCondLst>
                                  <p:childTnLst>
                                    <p:set>
                                      <p:cBhvr>
                                        <p:cTn id="19" dur="1" fill="hold">
                                          <p:stCondLst>
                                            <p:cond delay="0"/>
                                          </p:stCondLst>
                                        </p:cTn>
                                        <p:tgtEl>
                                          <p:spTgt spid="2058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32" grpId="0"/>
      <p:bldP spid="20583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3762" name="Picture 34" descr="mitochondr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6225" y="2455863"/>
            <a:ext cx="3155950" cy="285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Rectangle 2"/>
          <p:cNvSpPr>
            <a:spLocks noGrp="1" noChangeArrowheads="1"/>
          </p:cNvSpPr>
          <p:nvPr>
            <p:ph type="title"/>
          </p:nvPr>
        </p:nvSpPr>
        <p:spPr/>
        <p:txBody>
          <a:bodyPr/>
          <a:lstStyle/>
          <a:p>
            <a:pPr eaLnBrk="1" hangingPunct="1"/>
            <a:r>
              <a:rPr lang="en-GB" smtClean="0"/>
              <a:t>Mitochondria</a:t>
            </a:r>
          </a:p>
        </p:txBody>
      </p:sp>
      <p:sp>
        <p:nvSpPr>
          <p:cNvPr id="49156" name="Text Box 14"/>
          <p:cNvSpPr txBox="1">
            <a:spLocks noChangeArrowheads="1"/>
          </p:cNvSpPr>
          <p:nvPr/>
        </p:nvSpPr>
        <p:spPr bwMode="auto">
          <a:xfrm>
            <a:off x="557213" y="800100"/>
            <a:ext cx="83264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fontAlgn="base">
              <a:spcBef>
                <a:spcPct val="20000"/>
              </a:spcBef>
              <a:spcAft>
                <a:spcPct val="0"/>
              </a:spcAft>
            </a:pPr>
            <a:r>
              <a:rPr lang="en-GB">
                <a:solidFill>
                  <a:srgbClr val="010066"/>
                </a:solidFill>
              </a:rPr>
              <a:t>The</a:t>
            </a:r>
            <a:r>
              <a:rPr lang="en-GB" b="1">
                <a:solidFill>
                  <a:srgbClr val="10BC45"/>
                </a:solidFill>
              </a:rPr>
              <a:t> mitochondrion</a:t>
            </a:r>
            <a:r>
              <a:rPr lang="en-GB">
                <a:solidFill>
                  <a:srgbClr val="010066"/>
                </a:solidFill>
              </a:rPr>
              <a:t> is an energy-generating organelle.</a:t>
            </a:r>
          </a:p>
        </p:txBody>
      </p:sp>
      <p:sp>
        <p:nvSpPr>
          <p:cNvPr id="1993743" name="Text Box 15"/>
          <p:cNvSpPr txBox="1">
            <a:spLocks noChangeArrowheads="1"/>
          </p:cNvSpPr>
          <p:nvPr/>
        </p:nvSpPr>
        <p:spPr bwMode="auto">
          <a:xfrm>
            <a:off x="557213" y="5278438"/>
            <a:ext cx="858678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fontAlgn="base">
              <a:spcBef>
                <a:spcPct val="20000"/>
              </a:spcBef>
              <a:spcAft>
                <a:spcPct val="0"/>
              </a:spcAft>
            </a:pPr>
            <a:r>
              <a:rPr lang="en-GB">
                <a:solidFill>
                  <a:srgbClr val="010066"/>
                </a:solidFill>
              </a:rPr>
              <a:t>The inner membrane is coated in enzymes, which catalyze the reactions of aerobic respiration to produce </a:t>
            </a:r>
            <a:r>
              <a:rPr lang="en-GB" b="1">
                <a:solidFill>
                  <a:srgbClr val="10BC45"/>
                </a:solidFill>
              </a:rPr>
              <a:t>ATP</a:t>
            </a:r>
            <a:r>
              <a:rPr lang="en-GB">
                <a:solidFill>
                  <a:srgbClr val="010066"/>
                </a:solidFill>
              </a:rPr>
              <a:t>.</a:t>
            </a:r>
          </a:p>
        </p:txBody>
      </p:sp>
      <p:sp>
        <p:nvSpPr>
          <p:cNvPr id="1993744" name="Text Box 16"/>
          <p:cNvSpPr txBox="1">
            <a:spLocks noChangeArrowheads="1"/>
          </p:cNvSpPr>
          <p:nvPr/>
        </p:nvSpPr>
        <p:spPr bwMode="auto">
          <a:xfrm>
            <a:off x="557213" y="1379538"/>
            <a:ext cx="8412162"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fontAlgn="base">
              <a:spcBef>
                <a:spcPct val="20000"/>
              </a:spcBef>
              <a:spcAft>
                <a:spcPct val="0"/>
              </a:spcAft>
            </a:pPr>
            <a:r>
              <a:rPr lang="en-GB">
                <a:solidFill>
                  <a:srgbClr val="010066"/>
                </a:solidFill>
              </a:rPr>
              <a:t>It is surrounded by two membranes. The inner layer folds inwards to form the </a:t>
            </a:r>
            <a:r>
              <a:rPr lang="en-GB" b="1">
                <a:solidFill>
                  <a:srgbClr val="10BC45"/>
                </a:solidFill>
              </a:rPr>
              <a:t>cristae</a:t>
            </a:r>
            <a:r>
              <a:rPr lang="en-GB">
                <a:solidFill>
                  <a:srgbClr val="010066"/>
                </a:solidFill>
              </a:rPr>
              <a:t>. The cristae project into a liquid called the </a:t>
            </a:r>
            <a:r>
              <a:rPr lang="en-GB" b="1">
                <a:solidFill>
                  <a:srgbClr val="10BC45"/>
                </a:solidFill>
              </a:rPr>
              <a:t>matrix</a:t>
            </a:r>
            <a:r>
              <a:rPr lang="en-GB">
                <a:solidFill>
                  <a:srgbClr val="010066"/>
                </a:solidFill>
              </a:rPr>
              <a:t>.</a:t>
            </a:r>
          </a:p>
        </p:txBody>
      </p:sp>
      <p:sp>
        <p:nvSpPr>
          <p:cNvPr id="1993747" name="Text Box 19"/>
          <p:cNvSpPr txBox="1">
            <a:spLocks noChangeArrowheads="1"/>
          </p:cNvSpPr>
          <p:nvPr/>
        </p:nvSpPr>
        <p:spPr bwMode="auto">
          <a:xfrm>
            <a:off x="763588" y="2946400"/>
            <a:ext cx="3165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60363" indent="-360363">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fontAlgn="base">
              <a:spcBef>
                <a:spcPct val="50000"/>
              </a:spcBef>
              <a:spcAft>
                <a:spcPct val="0"/>
              </a:spcAft>
              <a:buFont typeface="Wingdings" pitchFamily="2" charset="2"/>
              <a:buNone/>
            </a:pPr>
            <a:r>
              <a:rPr lang="en-GB" b="1">
                <a:solidFill>
                  <a:srgbClr val="10BC45"/>
                </a:solidFill>
              </a:rPr>
              <a:t>outer membrane</a:t>
            </a:r>
          </a:p>
        </p:txBody>
      </p:sp>
      <p:sp>
        <p:nvSpPr>
          <p:cNvPr id="1993749" name="Line 21"/>
          <p:cNvSpPr>
            <a:spLocks noChangeShapeType="1"/>
          </p:cNvSpPr>
          <p:nvPr/>
        </p:nvSpPr>
        <p:spPr bwMode="auto">
          <a:xfrm>
            <a:off x="3362325" y="3221038"/>
            <a:ext cx="666750" cy="320675"/>
          </a:xfrm>
          <a:prstGeom prst="line">
            <a:avLst/>
          </a:prstGeom>
          <a:noFill/>
          <a:ln w="38100">
            <a:solidFill>
              <a:srgbClr val="000000"/>
            </a:solidFill>
            <a:round/>
            <a:headEnd type="oval" w="sm" len="sm"/>
            <a:tailEnd type="triangle" w="med" len="med"/>
          </a:ln>
          <a:extLst>
            <a:ext uri="{909E8E84-426E-40DD-AFC4-6F175D3DCCD1}">
              <a14:hiddenFill xmlns:a14="http://schemas.microsoft.com/office/drawing/2010/main">
                <a:noFill/>
              </a14:hiddenFill>
            </a:ext>
          </a:extLst>
        </p:spPr>
        <p:txBody>
          <a:bodyPr>
            <a:spAutoFit/>
          </a:bodyPr>
          <a:lstStyle/>
          <a:p>
            <a:pPr eaLnBrk="0" fontAlgn="base" hangingPunct="0">
              <a:spcBef>
                <a:spcPct val="0"/>
              </a:spcBef>
              <a:spcAft>
                <a:spcPct val="0"/>
              </a:spcAft>
            </a:pPr>
            <a:endParaRPr lang="en-US" sz="2400">
              <a:solidFill>
                <a:srgbClr val="000066"/>
              </a:solidFill>
            </a:endParaRPr>
          </a:p>
        </p:txBody>
      </p:sp>
      <p:sp>
        <p:nvSpPr>
          <p:cNvPr id="1993746" name="Text Box 18"/>
          <p:cNvSpPr txBox="1">
            <a:spLocks noChangeArrowheads="1"/>
          </p:cNvSpPr>
          <p:nvPr/>
        </p:nvSpPr>
        <p:spPr bwMode="auto">
          <a:xfrm>
            <a:off x="985838" y="4013200"/>
            <a:ext cx="1481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60363" indent="-360363">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fontAlgn="base">
              <a:spcBef>
                <a:spcPct val="50000"/>
              </a:spcBef>
              <a:spcAft>
                <a:spcPct val="0"/>
              </a:spcAft>
              <a:buFont typeface="Wingdings" pitchFamily="2" charset="2"/>
              <a:buNone/>
            </a:pPr>
            <a:r>
              <a:rPr lang="en-GB" b="1">
                <a:solidFill>
                  <a:srgbClr val="10BC45"/>
                </a:solidFill>
              </a:rPr>
              <a:t>matrix</a:t>
            </a:r>
          </a:p>
        </p:txBody>
      </p:sp>
      <p:sp>
        <p:nvSpPr>
          <p:cNvPr id="1993750" name="Line 22"/>
          <p:cNvSpPr>
            <a:spLocks noChangeShapeType="1"/>
          </p:cNvSpPr>
          <p:nvPr/>
        </p:nvSpPr>
        <p:spPr bwMode="auto">
          <a:xfrm>
            <a:off x="2120900" y="4264025"/>
            <a:ext cx="1639888" cy="1588"/>
          </a:xfrm>
          <a:prstGeom prst="line">
            <a:avLst/>
          </a:prstGeom>
          <a:noFill/>
          <a:ln w="38100">
            <a:solidFill>
              <a:srgbClr val="000000"/>
            </a:solidFill>
            <a:round/>
            <a:headEnd type="oval" w="sm" len="sm"/>
            <a:tailEnd type="triangle" w="med" len="med"/>
          </a:ln>
          <a:extLst>
            <a:ext uri="{909E8E84-426E-40DD-AFC4-6F175D3DCCD1}">
              <a14:hiddenFill xmlns:a14="http://schemas.microsoft.com/office/drawing/2010/main">
                <a:noFill/>
              </a14:hiddenFill>
            </a:ext>
          </a:extLst>
        </p:spPr>
        <p:txBody>
          <a:bodyPr>
            <a:spAutoFit/>
          </a:bodyPr>
          <a:lstStyle/>
          <a:p>
            <a:pPr eaLnBrk="0" fontAlgn="base" hangingPunct="0">
              <a:spcBef>
                <a:spcPct val="0"/>
              </a:spcBef>
              <a:spcAft>
                <a:spcPct val="0"/>
              </a:spcAft>
            </a:pPr>
            <a:endParaRPr lang="en-US" sz="2400">
              <a:solidFill>
                <a:srgbClr val="000066"/>
              </a:solidFill>
            </a:endParaRPr>
          </a:p>
        </p:txBody>
      </p:sp>
      <p:sp>
        <p:nvSpPr>
          <p:cNvPr id="1993748" name="Text Box 20"/>
          <p:cNvSpPr txBox="1">
            <a:spLocks noChangeArrowheads="1"/>
          </p:cNvSpPr>
          <p:nvPr/>
        </p:nvSpPr>
        <p:spPr bwMode="auto">
          <a:xfrm>
            <a:off x="5610225" y="4379913"/>
            <a:ext cx="284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60363" indent="-360363">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fontAlgn="base">
              <a:spcBef>
                <a:spcPct val="50000"/>
              </a:spcBef>
              <a:spcAft>
                <a:spcPct val="0"/>
              </a:spcAft>
              <a:buFont typeface="Wingdings" pitchFamily="2" charset="2"/>
              <a:buNone/>
            </a:pPr>
            <a:r>
              <a:rPr lang="en-GB" b="1">
                <a:solidFill>
                  <a:srgbClr val="10BC45"/>
                </a:solidFill>
              </a:rPr>
              <a:t>inner membrane</a:t>
            </a:r>
          </a:p>
        </p:txBody>
      </p:sp>
      <p:sp>
        <p:nvSpPr>
          <p:cNvPr id="1993752" name="Line 24"/>
          <p:cNvSpPr>
            <a:spLocks noChangeShapeType="1"/>
          </p:cNvSpPr>
          <p:nvPr/>
        </p:nvSpPr>
        <p:spPr bwMode="auto">
          <a:xfrm flipH="1" flipV="1">
            <a:off x="4492625" y="4443413"/>
            <a:ext cx="1098550" cy="163512"/>
          </a:xfrm>
          <a:prstGeom prst="line">
            <a:avLst/>
          </a:prstGeom>
          <a:noFill/>
          <a:ln w="38100">
            <a:solidFill>
              <a:srgbClr val="000000"/>
            </a:solidFill>
            <a:round/>
            <a:headEnd type="oval" w="sm" len="sm"/>
            <a:tailEnd type="triangle" w="med" len="med"/>
          </a:ln>
          <a:extLst>
            <a:ext uri="{909E8E84-426E-40DD-AFC4-6F175D3DCCD1}">
              <a14:hiddenFill xmlns:a14="http://schemas.microsoft.com/office/drawing/2010/main">
                <a:noFill/>
              </a14:hiddenFill>
            </a:ext>
          </a:extLst>
        </p:spPr>
        <p:txBody>
          <a:bodyPr>
            <a:spAutoFit/>
          </a:bodyPr>
          <a:lstStyle/>
          <a:p>
            <a:pPr eaLnBrk="0" fontAlgn="base" hangingPunct="0">
              <a:spcBef>
                <a:spcPct val="0"/>
              </a:spcBef>
              <a:spcAft>
                <a:spcPct val="0"/>
              </a:spcAft>
            </a:pPr>
            <a:endParaRPr lang="en-US" sz="2400">
              <a:solidFill>
                <a:srgbClr val="000066"/>
              </a:solidFill>
            </a:endParaRPr>
          </a:p>
        </p:txBody>
      </p:sp>
      <p:sp>
        <p:nvSpPr>
          <p:cNvPr id="1993745" name="Text Box 17"/>
          <p:cNvSpPr txBox="1">
            <a:spLocks noChangeArrowheads="1"/>
          </p:cNvSpPr>
          <p:nvPr/>
        </p:nvSpPr>
        <p:spPr bwMode="auto">
          <a:xfrm>
            <a:off x="6329363" y="2978150"/>
            <a:ext cx="1597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60363" indent="-360363">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fontAlgn="base">
              <a:spcBef>
                <a:spcPct val="50000"/>
              </a:spcBef>
              <a:spcAft>
                <a:spcPct val="0"/>
              </a:spcAft>
              <a:buFont typeface="Wingdings" pitchFamily="2" charset="2"/>
              <a:buNone/>
            </a:pPr>
            <a:r>
              <a:rPr lang="en-GB" b="1">
                <a:solidFill>
                  <a:srgbClr val="10BC45"/>
                </a:solidFill>
              </a:rPr>
              <a:t>cristae</a:t>
            </a:r>
          </a:p>
        </p:txBody>
      </p:sp>
      <p:sp>
        <p:nvSpPr>
          <p:cNvPr id="1993751" name="Line 23"/>
          <p:cNvSpPr>
            <a:spLocks noChangeShapeType="1"/>
          </p:cNvSpPr>
          <p:nvPr/>
        </p:nvSpPr>
        <p:spPr bwMode="auto">
          <a:xfrm flipH="1" flipV="1">
            <a:off x="5157788" y="3144838"/>
            <a:ext cx="1179512" cy="77787"/>
          </a:xfrm>
          <a:prstGeom prst="line">
            <a:avLst/>
          </a:prstGeom>
          <a:noFill/>
          <a:ln w="38100">
            <a:solidFill>
              <a:srgbClr val="000000"/>
            </a:solidFill>
            <a:round/>
            <a:headEnd type="oval" w="sm" len="sm"/>
            <a:tailEnd type="triangle" w="med" len="med"/>
          </a:ln>
          <a:extLst>
            <a:ext uri="{909E8E84-426E-40DD-AFC4-6F175D3DCCD1}">
              <a14:hiddenFill xmlns:a14="http://schemas.microsoft.com/office/drawing/2010/main">
                <a:noFill/>
              </a14:hiddenFill>
            </a:ext>
          </a:extLst>
        </p:spPr>
        <p:txBody>
          <a:bodyPr>
            <a:spAutoFit/>
          </a:bodyPr>
          <a:lstStyle/>
          <a:p>
            <a:pPr eaLnBrk="0" fontAlgn="base" hangingPunct="0">
              <a:spcBef>
                <a:spcPct val="0"/>
              </a:spcBef>
              <a:spcAft>
                <a:spcPct val="0"/>
              </a:spcAft>
            </a:pPr>
            <a:endParaRPr lang="en-US" sz="2400">
              <a:solidFill>
                <a:srgbClr val="000066"/>
              </a:solidFill>
            </a:endParaRPr>
          </a:p>
        </p:txBody>
      </p:sp>
      <p:sp>
        <p:nvSpPr>
          <p:cNvPr id="1993753" name="Line 25"/>
          <p:cNvSpPr>
            <a:spLocks noChangeShapeType="1"/>
          </p:cNvSpPr>
          <p:nvPr/>
        </p:nvSpPr>
        <p:spPr bwMode="auto">
          <a:xfrm flipH="1">
            <a:off x="4492625" y="3222625"/>
            <a:ext cx="1844675" cy="739775"/>
          </a:xfrm>
          <a:prstGeom prst="line">
            <a:avLst/>
          </a:prstGeom>
          <a:noFill/>
          <a:ln w="38100">
            <a:solidFill>
              <a:srgbClr val="000000"/>
            </a:solidFill>
            <a:round/>
            <a:headEnd type="oval" w="sm" len="sm"/>
            <a:tailEnd type="triangle" w="med" len="med"/>
          </a:ln>
          <a:extLst>
            <a:ext uri="{909E8E84-426E-40DD-AFC4-6F175D3DCCD1}">
              <a14:hiddenFill xmlns:a14="http://schemas.microsoft.com/office/drawing/2010/main">
                <a:noFill/>
              </a14:hiddenFill>
            </a:ext>
          </a:extLst>
        </p:spPr>
        <p:txBody>
          <a:bodyPr>
            <a:spAutoFit/>
          </a:bodyPr>
          <a:lstStyle/>
          <a:p>
            <a:pPr eaLnBrk="0" fontAlgn="base" hangingPunct="0">
              <a:spcBef>
                <a:spcPct val="0"/>
              </a:spcBef>
              <a:spcAft>
                <a:spcPct val="0"/>
              </a:spcAft>
            </a:pPr>
            <a:endParaRPr lang="en-US" sz="2400">
              <a:solidFill>
                <a:srgbClr val="000066"/>
              </a:solidFill>
            </a:endParaRPr>
          </a:p>
        </p:txBody>
      </p:sp>
      <p:pic>
        <p:nvPicPr>
          <p:cNvPr id="1993759" name="Picture 31" descr="forward_arrow_colour">
            <a:hlinkClick r:id="" action="ppaction://hlinkshowjump?jump=nextslid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7088" y="6167438"/>
            <a:ext cx="63023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9" name="Picture 32" descr="notes_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3788" y="150813"/>
            <a:ext cx="442912"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70" name="Rectangle 1"/>
          <p:cNvSpPr>
            <a:spLocks noChangeArrowheads="1"/>
          </p:cNvSpPr>
          <p:nvPr/>
        </p:nvSpPr>
        <p:spPr bwMode="auto">
          <a:xfrm>
            <a:off x="5949950" y="2336800"/>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fontAlgn="base" hangingPunct="0">
              <a:spcBef>
                <a:spcPct val="0"/>
              </a:spcBef>
              <a:spcAft>
                <a:spcPct val="0"/>
              </a:spcAft>
            </a:pPr>
            <a:r>
              <a:rPr lang="en-GB" sz="2400" b="1">
                <a:solidFill>
                  <a:srgbClr val="C00000"/>
                </a:solidFill>
              </a:rPr>
              <a:t>electromicrograph </a:t>
            </a:r>
            <a:endParaRPr lang="en-US" sz="2400" b="1">
              <a:solidFill>
                <a:srgbClr val="C00000"/>
              </a:solidFill>
            </a:endParaRPr>
          </a:p>
        </p:txBody>
      </p:sp>
    </p:spTree>
    <p:extLst>
      <p:ext uri="{BB962C8B-B14F-4D97-AF65-F5344CB8AC3E}">
        <p14:creationId xmlns:p14="http://schemas.microsoft.com/office/powerpoint/2010/main" val="26981610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93744"/>
                                        </p:tgtEl>
                                        <p:attrNameLst>
                                          <p:attrName>style.visibility</p:attrName>
                                        </p:attrNameLst>
                                      </p:cBhvr>
                                      <p:to>
                                        <p:strVal val="visible"/>
                                      </p:to>
                                    </p:set>
                                    <p:animEffect transition="in" filter="dissolve">
                                      <p:cBhvr>
                                        <p:cTn id="7" dur="500"/>
                                        <p:tgtEl>
                                          <p:spTgt spid="1993744"/>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1993762"/>
                                        </p:tgtEl>
                                        <p:attrNameLst>
                                          <p:attrName>style.visibility</p:attrName>
                                        </p:attrNameLst>
                                      </p:cBhvr>
                                      <p:to>
                                        <p:strVal val="visible"/>
                                      </p:to>
                                    </p:set>
                                    <p:animEffect transition="in" filter="wipe(up)">
                                      <p:cBhvr>
                                        <p:cTn id="11" dur="500"/>
                                        <p:tgtEl>
                                          <p:spTgt spid="1993762"/>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993747"/>
                                        </p:tgtEl>
                                        <p:attrNameLst>
                                          <p:attrName>style.visibility</p:attrName>
                                        </p:attrNameLst>
                                      </p:cBhvr>
                                      <p:to>
                                        <p:strVal val="visible"/>
                                      </p:to>
                                    </p:set>
                                    <p:animEffect transition="in" filter="wipe(left)">
                                      <p:cBhvr>
                                        <p:cTn id="15" dur="500"/>
                                        <p:tgtEl>
                                          <p:spTgt spid="1993747"/>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993749"/>
                                        </p:tgtEl>
                                        <p:attrNameLst>
                                          <p:attrName>style.visibility</p:attrName>
                                        </p:attrNameLst>
                                      </p:cBhvr>
                                      <p:to>
                                        <p:strVal val="visible"/>
                                      </p:to>
                                    </p:set>
                                    <p:animEffect transition="in" filter="wipe(left)">
                                      <p:cBhvr>
                                        <p:cTn id="19" dur="500"/>
                                        <p:tgtEl>
                                          <p:spTgt spid="1993749"/>
                                        </p:tgtEl>
                                      </p:cBhvr>
                                    </p:animEffect>
                                  </p:childTnLst>
                                </p:cTn>
                              </p:par>
                            </p:childTnLst>
                          </p:cTn>
                        </p:par>
                        <p:par>
                          <p:cTn id="20" fill="hold" nodeType="afterGroup">
                            <p:stCondLst>
                              <p:cond delay="2000"/>
                            </p:stCondLst>
                            <p:childTnLst>
                              <p:par>
                                <p:cTn id="21" presetID="22" presetClass="entr" presetSubtype="2" fill="hold" grpId="0" nodeType="afterEffect">
                                  <p:stCondLst>
                                    <p:cond delay="0"/>
                                  </p:stCondLst>
                                  <p:childTnLst>
                                    <p:set>
                                      <p:cBhvr>
                                        <p:cTn id="22" dur="1" fill="hold">
                                          <p:stCondLst>
                                            <p:cond delay="0"/>
                                          </p:stCondLst>
                                        </p:cTn>
                                        <p:tgtEl>
                                          <p:spTgt spid="1993745"/>
                                        </p:tgtEl>
                                        <p:attrNameLst>
                                          <p:attrName>style.visibility</p:attrName>
                                        </p:attrNameLst>
                                      </p:cBhvr>
                                      <p:to>
                                        <p:strVal val="visible"/>
                                      </p:to>
                                    </p:set>
                                    <p:animEffect transition="in" filter="wipe(right)">
                                      <p:cBhvr>
                                        <p:cTn id="23" dur="500"/>
                                        <p:tgtEl>
                                          <p:spTgt spid="1993745"/>
                                        </p:tgtEl>
                                      </p:cBhvr>
                                    </p:animEffect>
                                  </p:childTnLst>
                                </p:cTn>
                              </p:par>
                            </p:childTnLst>
                          </p:cTn>
                        </p:par>
                        <p:par>
                          <p:cTn id="24" fill="hold" nodeType="afterGroup">
                            <p:stCondLst>
                              <p:cond delay="2500"/>
                            </p:stCondLst>
                            <p:childTnLst>
                              <p:par>
                                <p:cTn id="25" presetID="22" presetClass="entr" presetSubtype="2" fill="hold" grpId="0" nodeType="afterEffect">
                                  <p:stCondLst>
                                    <p:cond delay="0"/>
                                  </p:stCondLst>
                                  <p:childTnLst>
                                    <p:set>
                                      <p:cBhvr>
                                        <p:cTn id="26" dur="1" fill="hold">
                                          <p:stCondLst>
                                            <p:cond delay="0"/>
                                          </p:stCondLst>
                                        </p:cTn>
                                        <p:tgtEl>
                                          <p:spTgt spid="1993751"/>
                                        </p:tgtEl>
                                        <p:attrNameLst>
                                          <p:attrName>style.visibility</p:attrName>
                                        </p:attrNameLst>
                                      </p:cBhvr>
                                      <p:to>
                                        <p:strVal val="visible"/>
                                      </p:to>
                                    </p:set>
                                    <p:animEffect transition="in" filter="wipe(right)">
                                      <p:cBhvr>
                                        <p:cTn id="27" dur="500"/>
                                        <p:tgtEl>
                                          <p:spTgt spid="1993751"/>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1993753"/>
                                        </p:tgtEl>
                                        <p:attrNameLst>
                                          <p:attrName>style.visibility</p:attrName>
                                        </p:attrNameLst>
                                      </p:cBhvr>
                                      <p:to>
                                        <p:strVal val="visible"/>
                                      </p:to>
                                    </p:set>
                                    <p:animEffect transition="in" filter="wipe(right)">
                                      <p:cBhvr>
                                        <p:cTn id="30" dur="500"/>
                                        <p:tgtEl>
                                          <p:spTgt spid="1993753"/>
                                        </p:tgtEl>
                                      </p:cBhvr>
                                    </p:animEffect>
                                  </p:childTnLst>
                                </p:cTn>
                              </p:par>
                            </p:childTnLst>
                          </p:cTn>
                        </p:par>
                        <p:par>
                          <p:cTn id="31" fill="hold" nodeType="afterGroup">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1993746"/>
                                        </p:tgtEl>
                                        <p:attrNameLst>
                                          <p:attrName>style.visibility</p:attrName>
                                        </p:attrNameLst>
                                      </p:cBhvr>
                                      <p:to>
                                        <p:strVal val="visible"/>
                                      </p:to>
                                    </p:set>
                                    <p:animEffect transition="in" filter="wipe(left)">
                                      <p:cBhvr>
                                        <p:cTn id="34" dur="500"/>
                                        <p:tgtEl>
                                          <p:spTgt spid="1993746"/>
                                        </p:tgtEl>
                                      </p:cBhvr>
                                    </p:animEffect>
                                  </p:childTnLst>
                                </p:cTn>
                              </p:par>
                            </p:childTnLst>
                          </p:cTn>
                        </p:par>
                        <p:par>
                          <p:cTn id="35" fill="hold" nodeType="afterGroup">
                            <p:stCondLst>
                              <p:cond delay="3500"/>
                            </p:stCondLst>
                            <p:childTnLst>
                              <p:par>
                                <p:cTn id="36" presetID="22" presetClass="entr" presetSubtype="8" fill="hold" grpId="0" nodeType="afterEffect">
                                  <p:stCondLst>
                                    <p:cond delay="0"/>
                                  </p:stCondLst>
                                  <p:childTnLst>
                                    <p:set>
                                      <p:cBhvr>
                                        <p:cTn id="37" dur="1" fill="hold">
                                          <p:stCondLst>
                                            <p:cond delay="0"/>
                                          </p:stCondLst>
                                        </p:cTn>
                                        <p:tgtEl>
                                          <p:spTgt spid="1993750"/>
                                        </p:tgtEl>
                                        <p:attrNameLst>
                                          <p:attrName>style.visibility</p:attrName>
                                        </p:attrNameLst>
                                      </p:cBhvr>
                                      <p:to>
                                        <p:strVal val="visible"/>
                                      </p:to>
                                    </p:set>
                                    <p:animEffect transition="in" filter="wipe(left)">
                                      <p:cBhvr>
                                        <p:cTn id="38" dur="500"/>
                                        <p:tgtEl>
                                          <p:spTgt spid="1993750"/>
                                        </p:tgtEl>
                                      </p:cBhvr>
                                    </p:animEffect>
                                  </p:childTnLst>
                                </p:cTn>
                              </p:par>
                            </p:childTnLst>
                          </p:cTn>
                        </p:par>
                        <p:par>
                          <p:cTn id="39" fill="hold" nodeType="afterGroup">
                            <p:stCondLst>
                              <p:cond delay="4000"/>
                            </p:stCondLst>
                            <p:childTnLst>
                              <p:par>
                                <p:cTn id="40" presetID="22" presetClass="entr" presetSubtype="2" fill="hold" grpId="0" nodeType="afterEffect">
                                  <p:stCondLst>
                                    <p:cond delay="0"/>
                                  </p:stCondLst>
                                  <p:childTnLst>
                                    <p:set>
                                      <p:cBhvr>
                                        <p:cTn id="41" dur="1" fill="hold">
                                          <p:stCondLst>
                                            <p:cond delay="0"/>
                                          </p:stCondLst>
                                        </p:cTn>
                                        <p:tgtEl>
                                          <p:spTgt spid="1993748"/>
                                        </p:tgtEl>
                                        <p:attrNameLst>
                                          <p:attrName>style.visibility</p:attrName>
                                        </p:attrNameLst>
                                      </p:cBhvr>
                                      <p:to>
                                        <p:strVal val="visible"/>
                                      </p:to>
                                    </p:set>
                                    <p:animEffect transition="in" filter="wipe(right)">
                                      <p:cBhvr>
                                        <p:cTn id="42" dur="500"/>
                                        <p:tgtEl>
                                          <p:spTgt spid="1993748"/>
                                        </p:tgtEl>
                                      </p:cBhvr>
                                    </p:animEffect>
                                  </p:childTnLst>
                                </p:cTn>
                              </p:par>
                            </p:childTnLst>
                          </p:cTn>
                        </p:par>
                        <p:par>
                          <p:cTn id="43" fill="hold" nodeType="afterGroup">
                            <p:stCondLst>
                              <p:cond delay="4500"/>
                            </p:stCondLst>
                            <p:childTnLst>
                              <p:par>
                                <p:cTn id="44" presetID="22" presetClass="entr" presetSubtype="2" fill="hold" grpId="0" nodeType="afterEffect">
                                  <p:stCondLst>
                                    <p:cond delay="0"/>
                                  </p:stCondLst>
                                  <p:childTnLst>
                                    <p:set>
                                      <p:cBhvr>
                                        <p:cTn id="45" dur="1" fill="hold">
                                          <p:stCondLst>
                                            <p:cond delay="0"/>
                                          </p:stCondLst>
                                        </p:cTn>
                                        <p:tgtEl>
                                          <p:spTgt spid="1993752"/>
                                        </p:tgtEl>
                                        <p:attrNameLst>
                                          <p:attrName>style.visibility</p:attrName>
                                        </p:attrNameLst>
                                      </p:cBhvr>
                                      <p:to>
                                        <p:strVal val="visible"/>
                                      </p:to>
                                    </p:set>
                                    <p:animEffect transition="in" filter="wipe(right)">
                                      <p:cBhvr>
                                        <p:cTn id="46" dur="500"/>
                                        <p:tgtEl>
                                          <p:spTgt spid="1993752"/>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993743"/>
                                        </p:tgtEl>
                                        <p:attrNameLst>
                                          <p:attrName>style.visibility</p:attrName>
                                        </p:attrNameLst>
                                      </p:cBhvr>
                                      <p:to>
                                        <p:strVal val="visible"/>
                                      </p:to>
                                    </p:set>
                                    <p:animEffect transition="in" filter="dissolve">
                                      <p:cBhvr>
                                        <p:cTn id="51" dur="500"/>
                                        <p:tgtEl>
                                          <p:spTgt spid="1993743"/>
                                        </p:tgtEl>
                                      </p:cBhvr>
                                    </p:animEffect>
                                  </p:childTnLst>
                                </p:cTn>
                              </p:par>
                              <p:par>
                                <p:cTn id="52" presetID="1" presetClass="entr" presetSubtype="0" fill="hold" nodeType="withEffect">
                                  <p:stCondLst>
                                    <p:cond delay="0"/>
                                  </p:stCondLst>
                                  <p:childTnLst>
                                    <p:set>
                                      <p:cBhvr>
                                        <p:cTn id="53" dur="1" fill="hold">
                                          <p:stCondLst>
                                            <p:cond delay="0"/>
                                          </p:stCondLst>
                                        </p:cTn>
                                        <p:tgtEl>
                                          <p:spTgt spid="19937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3743" grpId="0"/>
      <p:bldP spid="1993744" grpId="0"/>
      <p:bldP spid="1993747" grpId="0"/>
      <p:bldP spid="1993749" grpId="0" animBg="1"/>
      <p:bldP spid="1993746" grpId="0"/>
      <p:bldP spid="1993750" grpId="0" animBg="1"/>
      <p:bldP spid="1993748" grpId="0"/>
      <p:bldP spid="1993752" grpId="0" animBg="1"/>
      <p:bldP spid="1993745" grpId="0"/>
      <p:bldP spid="1993751" grpId="0" animBg="1"/>
      <p:bldP spid="199375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222250" y="53975"/>
            <a:ext cx="7585075" cy="846138"/>
          </a:xfrm>
        </p:spPr>
        <p:txBody>
          <a:bodyPr/>
          <a:lstStyle/>
          <a:p>
            <a:r>
              <a:rPr lang="en-US" sz="2000" smtClean="0">
                <a:solidFill>
                  <a:srgbClr val="C00000"/>
                </a:solidFill>
              </a:rPr>
              <a:t>Cell that use a lot of energy have a lot of mitochondria </a:t>
            </a:r>
          </a:p>
        </p:txBody>
      </p:sp>
      <p:sp>
        <p:nvSpPr>
          <p:cNvPr id="50179" name="Text Placeholder 2"/>
          <p:cNvSpPr>
            <a:spLocks noGrp="1"/>
          </p:cNvSpPr>
          <p:nvPr>
            <p:ph type="body" sz="half"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sz="2800" smtClean="0"/>
              <a:t>Muscle cell </a:t>
            </a:r>
          </a:p>
          <a:p>
            <a:r>
              <a:rPr lang="en-US" sz="2800" smtClean="0"/>
              <a:t>Sperm cell</a:t>
            </a:r>
          </a:p>
          <a:p>
            <a:r>
              <a:rPr lang="en-US" sz="2800" smtClean="0"/>
              <a:t>Neurons </a:t>
            </a:r>
          </a:p>
        </p:txBody>
      </p:sp>
      <p:pic>
        <p:nvPicPr>
          <p:cNvPr id="50180" name="Picture 2" descr="C:\Users\Tareq\Desktop\CFFXX0CAELQL2MCAMW7LQLCABZE4PACABO4HTZCAMI7XQACA0UFIT7CAM5FM8JCAO6X4UYCAOKQ81GCAAHKOGKCAP09MCUCAD1TINNCA2KGLMWCAPCY9Z9CARAYWH1CAXE65U1CAY4DO0HCAXS4EB3CAFDA7K6.jpe"/>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246688" y="1336675"/>
            <a:ext cx="3503612" cy="44164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715967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lstStyle/>
          <a:p>
            <a:pPr eaLnBrk="1" hangingPunct="1"/>
            <a:r>
              <a:rPr lang="en-GB" smtClean="0"/>
              <a:t>The organelles of protein synthesis</a:t>
            </a:r>
          </a:p>
        </p:txBody>
      </p:sp>
      <p:pic>
        <p:nvPicPr>
          <p:cNvPr id="2052" name="Picture 23" descr="forward_arrow_colour">
            <a:hlinkClick r:id="" action="ppaction://hlinkshowjump?jump=nextslide"/>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7088" y="6167438"/>
            <a:ext cx="63023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Picture 24" descr="flash_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1725" y="115888"/>
            <a:ext cx="3857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Picture 25" descr="notes_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73888" y="150813"/>
            <a:ext cx="442912"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55" name="Group 34"/>
          <p:cNvGrpSpPr>
            <a:grpSpLocks/>
          </p:cNvGrpSpPr>
          <p:nvPr/>
        </p:nvGrpSpPr>
        <p:grpSpPr bwMode="auto">
          <a:xfrm>
            <a:off x="212725" y="800100"/>
            <a:ext cx="8699500" cy="5308600"/>
            <a:chOff x="134" y="504"/>
            <a:chExt cx="5480" cy="3344"/>
          </a:xfrm>
        </p:grpSpPr>
        <p:pic>
          <p:nvPicPr>
            <p:cNvPr id="2056" name="S6_9_protein_synthesis_organelle" descr="6_9_protein_synthesis_organelle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4" y="504"/>
              <a:ext cx="5480" cy="3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controls>
      <mc:AlternateContent xmlns:mc="http://schemas.openxmlformats.org/markup-compatibility/2006">
        <mc:Choice xmlns:v="urn:schemas-microsoft-com:vml" Requires="v">
          <p:control spid="20485" name="ShockwaveFlash1" r:id="rId2" imgW="8699841" imgH="5308975"/>
        </mc:Choice>
        <mc:Fallback>
          <p:control name="ShockwaveFlash1" r:id="rId2" imgW="8699841" imgH="5308975">
            <p:pic>
              <p:nvPicPr>
                <p:cNvPr id="0" name="ShockwaveFlash1"/>
                <p:cNvPicPr preferRelativeResize="0">
                  <a:picLocks noChangeArrowheads="1" noChangeShapeType="1"/>
                </p:cNvPicPr>
                <p:nvPr/>
              </p:nvPicPr>
              <p:blipFill>
                <a:blip r:embed="rId9">
                  <a:extLst>
                    <a:ext uri="{28A0092B-C50C-407E-A947-70E740481C1C}">
                      <a14:useLocalDpi xmlns:a14="http://schemas.microsoft.com/office/drawing/2010/main" val="0"/>
                    </a:ext>
                  </a:extLst>
                </a:blip>
                <a:srcRect/>
                <a:stretch>
                  <a:fillRect/>
                </a:stretch>
              </p:blipFill>
              <p:spPr bwMode="auto">
                <a:xfrm>
                  <a:off x="212725" y="800100"/>
                  <a:ext cx="8699500" cy="53086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ontrol>
        </mc:Fallback>
      </mc:AlternateContent>
    </p:controls>
    <p:extLst>
      <p:ext uri="{BB962C8B-B14F-4D97-AF65-F5344CB8AC3E}">
        <p14:creationId xmlns:p14="http://schemas.microsoft.com/office/powerpoint/2010/main" val="375903801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C:\Users\Tareq\Desktop\166816-004-5EA0F26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0455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Rectangle 4"/>
          <p:cNvSpPr>
            <a:spLocks noChangeArrowheads="1"/>
          </p:cNvSpPr>
          <p:nvPr/>
        </p:nvSpPr>
        <p:spPr bwMode="auto">
          <a:xfrm>
            <a:off x="3165475" y="14288"/>
            <a:ext cx="2517775" cy="815975"/>
          </a:xfrm>
          <a:prstGeom prst="rect">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r>
              <a:rPr lang="en-US">
                <a:solidFill>
                  <a:srgbClr val="000066"/>
                </a:solidFill>
              </a:rPr>
              <a:t>More visible in cell division – thick and short</a:t>
            </a:r>
          </a:p>
        </p:txBody>
      </p:sp>
    </p:spTree>
    <p:extLst>
      <p:ext uri="{BB962C8B-B14F-4D97-AF65-F5344CB8AC3E}">
        <p14:creationId xmlns:p14="http://schemas.microsoft.com/office/powerpoint/2010/main" val="362276397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p:txBody>
          <a:bodyPr/>
          <a:lstStyle/>
          <a:p>
            <a:r>
              <a:rPr lang="en-GB" smtClean="0"/>
              <a:t>Which organelle?</a:t>
            </a:r>
          </a:p>
        </p:txBody>
      </p:sp>
      <p:pic>
        <p:nvPicPr>
          <p:cNvPr id="14340" name="Picture 3" descr="flash_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1725" y="115888"/>
            <a:ext cx="3857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4" descr="notes_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3888" y="150813"/>
            <a:ext cx="442912"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2" name="Picture 5" descr="forward_arrow_colour">
            <a:hlinkClick r:id="" action="ppaction://hlinkshowjump?jump=nextslide"/>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47088" y="6167438"/>
            <a:ext cx="63023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3" name="11_mc_multi_answers_CH.jpg" descr="11_mc_multi_answers_CH"/>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2725" y="800100"/>
            <a:ext cx="8699500" cy="530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ontrols>
      <mc:AlternateContent xmlns:mc="http://schemas.openxmlformats.org/markup-compatibility/2006">
        <mc:Choice xmlns:v="urn:schemas-microsoft-com:vml" Requires="v">
          <p:control spid="11270" name="ShockwaveFlash1" r:id="rId2" imgW="8699841" imgH="5308975"/>
        </mc:Choice>
        <mc:Fallback>
          <p:control name="ShockwaveFlash1" r:id="rId2" imgW="8699841" imgH="5308975">
            <p:pic>
              <p:nvPicPr>
                <p:cNvPr id="0" name="ShockwaveFlash1"/>
                <p:cNvPicPr preferRelativeResize="0">
                  <a:picLocks noChangeArrowheads="1" noChangeShapeType="1"/>
                </p:cNvPicPr>
                <p:nvPr/>
              </p:nvPicPr>
              <p:blipFill>
                <a:blip r:embed="rId9">
                  <a:extLst>
                    <a:ext uri="{28A0092B-C50C-407E-A947-70E740481C1C}">
                      <a14:useLocalDpi xmlns:a14="http://schemas.microsoft.com/office/drawing/2010/main" val="0"/>
                    </a:ext>
                  </a:extLst>
                </a:blip>
                <a:srcRect/>
                <a:stretch>
                  <a:fillRect/>
                </a:stretch>
              </p:blipFill>
              <p:spPr bwMode="auto">
                <a:xfrm>
                  <a:off x="212725" y="800100"/>
                  <a:ext cx="8699500" cy="53086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ontrol>
        </mc:Fallback>
      </mc:AlternateContent>
    </p:controls>
    <p:extLst>
      <p:ext uri="{BB962C8B-B14F-4D97-AF65-F5344CB8AC3E}">
        <p14:creationId xmlns:p14="http://schemas.microsoft.com/office/powerpoint/2010/main" val="3016810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131" name="Text Box 91"/>
          <p:cNvSpPr txBox="1">
            <a:spLocks noChangeArrowheads="1"/>
          </p:cNvSpPr>
          <p:nvPr/>
        </p:nvSpPr>
        <p:spPr bwMode="auto">
          <a:xfrm>
            <a:off x="6372225" y="1304925"/>
            <a:ext cx="2771775" cy="118745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eaLnBrk="0" fontAlgn="base" hangingPunct="0">
              <a:spcBef>
                <a:spcPct val="50000"/>
              </a:spcBef>
              <a:spcAft>
                <a:spcPct val="0"/>
              </a:spcAft>
            </a:pPr>
            <a:r>
              <a:rPr lang="en-US">
                <a:solidFill>
                  <a:srgbClr val="010066"/>
                </a:solidFill>
                <a:cs typeface="Arial" charset="0"/>
              </a:rPr>
              <a:t>Groups of tissues work together to form organs.</a:t>
            </a:r>
            <a:r>
              <a:rPr lang="en-US">
                <a:solidFill>
                  <a:srgbClr val="FFFFFF"/>
                </a:solidFill>
                <a:cs typeface="Arial" charset="0"/>
              </a:rPr>
              <a:t> </a:t>
            </a:r>
          </a:p>
        </p:txBody>
      </p:sp>
      <p:sp>
        <p:nvSpPr>
          <p:cNvPr id="52227" name="Rectangle 104"/>
          <p:cNvSpPr>
            <a:spLocks noGrp="1" noChangeArrowheads="1"/>
          </p:cNvSpPr>
          <p:nvPr>
            <p:ph type="title"/>
          </p:nvPr>
        </p:nvSpPr>
        <p:spPr/>
        <p:txBody>
          <a:bodyPr/>
          <a:lstStyle/>
          <a:p>
            <a:pPr algn="ctr" eaLnBrk="1" hangingPunct="1"/>
            <a:r>
              <a:rPr lang="en-GB" smtClean="0"/>
              <a:t>      How is the body organized?</a:t>
            </a:r>
            <a:endParaRPr lang="en-US" smtClean="0"/>
          </a:p>
        </p:txBody>
      </p:sp>
      <p:grpSp>
        <p:nvGrpSpPr>
          <p:cNvPr id="343174" name="Group 134"/>
          <p:cNvGrpSpPr>
            <a:grpSpLocks/>
          </p:cNvGrpSpPr>
          <p:nvPr/>
        </p:nvGrpSpPr>
        <p:grpSpPr bwMode="auto">
          <a:xfrm>
            <a:off x="107950" y="2925763"/>
            <a:ext cx="2303463" cy="2303462"/>
            <a:chOff x="68" y="1843"/>
            <a:chExt cx="1451" cy="1451"/>
          </a:xfrm>
        </p:grpSpPr>
        <p:sp>
          <p:nvSpPr>
            <p:cNvPr id="52241" name="AutoShape 106"/>
            <p:cNvSpPr>
              <a:spLocks noChangeArrowheads="1"/>
            </p:cNvSpPr>
            <p:nvPr/>
          </p:nvSpPr>
          <p:spPr bwMode="auto">
            <a:xfrm>
              <a:off x="68" y="1843"/>
              <a:ext cx="1451" cy="1451"/>
            </a:xfrm>
            <a:prstGeom prst="roundRect">
              <a:avLst>
                <a:gd name="adj" fmla="val 16667"/>
              </a:avLst>
            </a:prstGeom>
            <a:solidFill>
              <a:schemeClr val="bg1"/>
            </a:solidFill>
            <a:ln w="38100">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fontAlgn="base" hangingPunct="0">
                <a:spcBef>
                  <a:spcPct val="0"/>
                </a:spcBef>
                <a:spcAft>
                  <a:spcPct val="0"/>
                </a:spcAft>
              </a:pPr>
              <a:endParaRPr lang="en-US" sz="2400">
                <a:solidFill>
                  <a:srgbClr val="000066"/>
                </a:solidFill>
              </a:endParaRPr>
            </a:p>
          </p:txBody>
        </p:sp>
        <p:pic>
          <p:nvPicPr>
            <p:cNvPr id="52242" name="Picture 108" descr="muscle_ce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 y="2895"/>
              <a:ext cx="1224"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43" name="Text Box 109"/>
            <p:cNvSpPr txBox="1">
              <a:spLocks noChangeArrowheads="1"/>
            </p:cNvSpPr>
            <p:nvPr/>
          </p:nvSpPr>
          <p:spPr bwMode="auto">
            <a:xfrm>
              <a:off x="252" y="1973"/>
              <a:ext cx="1052" cy="428"/>
            </a:xfrm>
            <a:prstGeom prst="rect">
              <a:avLst/>
            </a:prstGeom>
            <a:solidFill>
              <a:schemeClr val="bg1"/>
            </a:solidFill>
            <a:ln w="381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algn="ctr" eaLnBrk="0" fontAlgn="base" hangingPunct="0">
                <a:spcBef>
                  <a:spcPct val="50000"/>
                </a:spcBef>
                <a:spcAft>
                  <a:spcPct val="0"/>
                </a:spcAft>
              </a:pPr>
              <a:r>
                <a:rPr lang="en-US" sz="3600" b="1">
                  <a:solidFill>
                    <a:srgbClr val="010066"/>
                  </a:solidFill>
                  <a:cs typeface="Arial" charset="0"/>
                </a:rPr>
                <a:t>cell</a:t>
              </a:r>
              <a:endParaRPr lang="en-US" b="1">
                <a:solidFill>
                  <a:srgbClr val="010066"/>
                </a:solidFill>
                <a:cs typeface="Arial" charset="0"/>
              </a:endParaRPr>
            </a:p>
          </p:txBody>
        </p:sp>
      </p:grpSp>
      <p:grpSp>
        <p:nvGrpSpPr>
          <p:cNvPr id="343175" name="Group 135"/>
          <p:cNvGrpSpPr>
            <a:grpSpLocks/>
          </p:cNvGrpSpPr>
          <p:nvPr/>
        </p:nvGrpSpPr>
        <p:grpSpPr bwMode="auto">
          <a:xfrm>
            <a:off x="2771775" y="2924175"/>
            <a:ext cx="3095625" cy="2303463"/>
            <a:chOff x="1746" y="1842"/>
            <a:chExt cx="1950" cy="1451"/>
          </a:xfrm>
        </p:grpSpPr>
        <p:sp>
          <p:nvSpPr>
            <p:cNvPr id="52238" name="AutoShape 110"/>
            <p:cNvSpPr>
              <a:spLocks noChangeArrowheads="1"/>
            </p:cNvSpPr>
            <p:nvPr/>
          </p:nvSpPr>
          <p:spPr bwMode="auto">
            <a:xfrm>
              <a:off x="1746" y="1842"/>
              <a:ext cx="1950" cy="1451"/>
            </a:xfrm>
            <a:prstGeom prst="roundRect">
              <a:avLst>
                <a:gd name="adj" fmla="val 16667"/>
              </a:avLst>
            </a:prstGeom>
            <a:solidFill>
              <a:schemeClr val="bg1"/>
            </a:solidFill>
            <a:ln w="38100">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fontAlgn="base" hangingPunct="0">
                <a:spcBef>
                  <a:spcPct val="0"/>
                </a:spcBef>
                <a:spcAft>
                  <a:spcPct val="0"/>
                </a:spcAft>
              </a:pPr>
              <a:endParaRPr lang="en-US" sz="2400">
                <a:solidFill>
                  <a:srgbClr val="000066"/>
                </a:solidFill>
              </a:endParaRPr>
            </a:p>
          </p:txBody>
        </p:sp>
        <p:sp>
          <p:nvSpPr>
            <p:cNvPr id="52239" name="Text Box 126"/>
            <p:cNvSpPr txBox="1">
              <a:spLocks noChangeArrowheads="1"/>
            </p:cNvSpPr>
            <p:nvPr/>
          </p:nvSpPr>
          <p:spPr bwMode="auto">
            <a:xfrm>
              <a:off x="2004" y="1979"/>
              <a:ext cx="1420" cy="428"/>
            </a:xfrm>
            <a:prstGeom prst="rect">
              <a:avLst/>
            </a:prstGeom>
            <a:solidFill>
              <a:schemeClr val="bg1"/>
            </a:solidFill>
            <a:ln w="381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algn="ctr" eaLnBrk="0" fontAlgn="base" hangingPunct="0">
                <a:spcBef>
                  <a:spcPct val="50000"/>
                </a:spcBef>
                <a:spcAft>
                  <a:spcPct val="0"/>
                </a:spcAft>
              </a:pPr>
              <a:r>
                <a:rPr lang="en-US" sz="3600" b="1">
                  <a:solidFill>
                    <a:srgbClr val="010066"/>
                  </a:solidFill>
                  <a:cs typeface="Arial" charset="0"/>
                </a:rPr>
                <a:t>tissue</a:t>
              </a:r>
              <a:endParaRPr lang="en-US" b="1">
                <a:solidFill>
                  <a:srgbClr val="010066"/>
                </a:solidFill>
                <a:cs typeface="Arial" charset="0"/>
              </a:endParaRPr>
            </a:p>
          </p:txBody>
        </p:sp>
        <p:pic>
          <p:nvPicPr>
            <p:cNvPr id="52240" name="Picture 127" descr="muscle_tiss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1" y="2523"/>
              <a:ext cx="1860"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3176" name="Group 136"/>
          <p:cNvGrpSpPr>
            <a:grpSpLocks/>
          </p:cNvGrpSpPr>
          <p:nvPr/>
        </p:nvGrpSpPr>
        <p:grpSpPr bwMode="auto">
          <a:xfrm>
            <a:off x="6227763" y="2924175"/>
            <a:ext cx="2808287" cy="2305050"/>
            <a:chOff x="3923" y="1842"/>
            <a:chExt cx="1769" cy="1452"/>
          </a:xfrm>
        </p:grpSpPr>
        <p:sp>
          <p:nvSpPr>
            <p:cNvPr id="52235" name="AutoShape 128"/>
            <p:cNvSpPr>
              <a:spLocks noChangeArrowheads="1"/>
            </p:cNvSpPr>
            <p:nvPr/>
          </p:nvSpPr>
          <p:spPr bwMode="auto">
            <a:xfrm>
              <a:off x="3923" y="1842"/>
              <a:ext cx="1769" cy="1452"/>
            </a:xfrm>
            <a:prstGeom prst="roundRect">
              <a:avLst>
                <a:gd name="adj" fmla="val 16667"/>
              </a:avLst>
            </a:prstGeom>
            <a:solidFill>
              <a:schemeClr val="bg1"/>
            </a:solidFill>
            <a:ln w="38100">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fontAlgn="base" hangingPunct="0">
                <a:spcBef>
                  <a:spcPct val="0"/>
                </a:spcBef>
                <a:spcAft>
                  <a:spcPct val="0"/>
                </a:spcAft>
              </a:pPr>
              <a:endParaRPr lang="en-US" sz="2400">
                <a:solidFill>
                  <a:srgbClr val="000066"/>
                </a:solidFill>
              </a:endParaRPr>
            </a:p>
          </p:txBody>
        </p:sp>
        <p:sp>
          <p:nvSpPr>
            <p:cNvPr id="52236" name="Text Box 129"/>
            <p:cNvSpPr txBox="1">
              <a:spLocks noChangeArrowheads="1"/>
            </p:cNvSpPr>
            <p:nvPr/>
          </p:nvSpPr>
          <p:spPr bwMode="auto">
            <a:xfrm>
              <a:off x="4241" y="1979"/>
              <a:ext cx="1179" cy="428"/>
            </a:xfrm>
            <a:prstGeom prst="rect">
              <a:avLst/>
            </a:prstGeom>
            <a:solidFill>
              <a:schemeClr val="bg1"/>
            </a:solidFill>
            <a:ln w="381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algn="ctr" eaLnBrk="0" fontAlgn="base" hangingPunct="0">
                <a:spcBef>
                  <a:spcPct val="50000"/>
                </a:spcBef>
                <a:spcAft>
                  <a:spcPct val="0"/>
                </a:spcAft>
              </a:pPr>
              <a:r>
                <a:rPr lang="en-US" sz="3600" b="1">
                  <a:solidFill>
                    <a:srgbClr val="010066"/>
                  </a:solidFill>
                  <a:cs typeface="Arial" charset="0"/>
                </a:rPr>
                <a:t>organ</a:t>
              </a:r>
              <a:endParaRPr lang="en-US" b="1">
                <a:solidFill>
                  <a:srgbClr val="010066"/>
                </a:solidFill>
                <a:cs typeface="Arial" charset="0"/>
              </a:endParaRPr>
            </a:p>
          </p:txBody>
        </p:sp>
        <p:pic>
          <p:nvPicPr>
            <p:cNvPr id="52237" name="Picture 130" descr="stomach"/>
            <p:cNvPicPr>
              <a:picLocks noChangeAspect="1" noChangeArrowheads="1"/>
            </p:cNvPicPr>
            <p:nvPr/>
          </p:nvPicPr>
          <p:blipFill>
            <a:blip r:embed="rId5">
              <a:extLst>
                <a:ext uri="{28A0092B-C50C-407E-A947-70E740481C1C}">
                  <a14:useLocalDpi xmlns:a14="http://schemas.microsoft.com/office/drawing/2010/main" val="0"/>
                </a:ext>
              </a:extLst>
            </a:blip>
            <a:srcRect t="13406" b="9840"/>
            <a:stretch>
              <a:fillRect/>
            </a:stretch>
          </p:blipFill>
          <p:spPr bwMode="auto">
            <a:xfrm>
              <a:off x="4364" y="2523"/>
              <a:ext cx="9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43178" name="Text Box 138"/>
          <p:cNvSpPr txBox="1">
            <a:spLocks noChangeArrowheads="1"/>
          </p:cNvSpPr>
          <p:nvPr/>
        </p:nvSpPr>
        <p:spPr bwMode="auto">
          <a:xfrm>
            <a:off x="2843213" y="744538"/>
            <a:ext cx="2854325" cy="2308225"/>
          </a:xfrm>
          <a:prstGeom prst="rect">
            <a:avLst/>
          </a:prstGeom>
          <a:noFill/>
          <a:ln>
            <a:noFill/>
          </a:ln>
          <a:effectLst/>
          <a:extLst>
            <a:ext uri="{909E8E84-426E-40DD-AFC4-6F175D3DCCD1}">
              <a14:hiddenFill xmlns:a14="http://schemas.microsoft.com/office/drawing/2010/main">
                <a:solidFill>
                  <a:srgbClr val="6600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23888" indent="-623888">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algn="ctr" eaLnBrk="0" fontAlgn="base" hangingPunct="0">
              <a:spcBef>
                <a:spcPct val="0"/>
              </a:spcBef>
              <a:spcAft>
                <a:spcPct val="0"/>
              </a:spcAft>
            </a:pPr>
            <a:r>
              <a:rPr lang="en-GB">
                <a:solidFill>
                  <a:srgbClr val="010066"/>
                </a:solidFill>
                <a:cs typeface="Arial" charset="0"/>
              </a:rPr>
              <a:t>Groups of cells </a:t>
            </a:r>
          </a:p>
          <a:p>
            <a:pPr algn="ctr" eaLnBrk="0" fontAlgn="base" hangingPunct="0">
              <a:spcBef>
                <a:spcPct val="0"/>
              </a:spcBef>
              <a:spcAft>
                <a:spcPct val="0"/>
              </a:spcAft>
            </a:pPr>
            <a:r>
              <a:rPr lang="en-GB">
                <a:solidFill>
                  <a:srgbClr val="010066"/>
                </a:solidFill>
                <a:cs typeface="Arial" charset="0"/>
              </a:rPr>
              <a:t>work together </a:t>
            </a:r>
          </a:p>
          <a:p>
            <a:pPr algn="ctr" eaLnBrk="0" fontAlgn="base" hangingPunct="0">
              <a:spcBef>
                <a:spcPct val="0"/>
              </a:spcBef>
              <a:spcAft>
                <a:spcPct val="0"/>
              </a:spcAft>
            </a:pPr>
            <a:r>
              <a:rPr lang="en-GB">
                <a:solidFill>
                  <a:srgbClr val="010066"/>
                </a:solidFill>
                <a:cs typeface="Arial" charset="0"/>
              </a:rPr>
              <a:t>to form tissues.</a:t>
            </a:r>
          </a:p>
          <a:p>
            <a:pPr eaLnBrk="0" fontAlgn="base" hangingPunct="0">
              <a:spcBef>
                <a:spcPct val="0"/>
              </a:spcBef>
              <a:spcAft>
                <a:spcPct val="0"/>
              </a:spcAft>
            </a:pPr>
            <a:r>
              <a:rPr lang="en-GB">
                <a:solidFill>
                  <a:srgbClr val="010066"/>
                </a:solidFill>
                <a:cs typeface="Arial" charset="0"/>
              </a:rPr>
              <a:t>Enzyme producing</a:t>
            </a:r>
          </a:p>
          <a:p>
            <a:pPr eaLnBrk="0" fontAlgn="base" hangingPunct="0">
              <a:spcBef>
                <a:spcPct val="0"/>
              </a:spcBef>
              <a:spcAft>
                <a:spcPct val="0"/>
              </a:spcAft>
            </a:pPr>
            <a:r>
              <a:rPr lang="en-GB">
                <a:solidFill>
                  <a:srgbClr val="010066"/>
                </a:solidFill>
                <a:cs typeface="Arial" charset="0"/>
              </a:rPr>
              <a:t> cell and muscles in stomach </a:t>
            </a:r>
          </a:p>
        </p:txBody>
      </p:sp>
      <p:sp>
        <p:nvSpPr>
          <p:cNvPr id="343179" name="Text Box 139"/>
          <p:cNvSpPr txBox="1">
            <a:spLocks noChangeArrowheads="1"/>
          </p:cNvSpPr>
          <p:nvPr/>
        </p:nvSpPr>
        <p:spPr bwMode="auto">
          <a:xfrm>
            <a:off x="323850" y="1304925"/>
            <a:ext cx="2303463" cy="1187450"/>
          </a:xfrm>
          <a:prstGeom prst="rect">
            <a:avLst/>
          </a:prstGeom>
          <a:noFill/>
          <a:ln>
            <a:noFill/>
          </a:ln>
          <a:effectLst/>
          <a:extLst>
            <a:ext uri="{909E8E84-426E-40DD-AFC4-6F175D3DCCD1}">
              <a14:hiddenFill xmlns:a14="http://schemas.microsoft.com/office/drawing/2010/main">
                <a:solidFill>
                  <a:srgbClr val="6600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23888" indent="-623888">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eaLnBrk="0" fontAlgn="base" hangingPunct="0">
              <a:spcBef>
                <a:spcPct val="0"/>
              </a:spcBef>
              <a:spcAft>
                <a:spcPct val="0"/>
              </a:spcAft>
            </a:pPr>
            <a:r>
              <a:rPr lang="en-GB">
                <a:solidFill>
                  <a:srgbClr val="010066"/>
                </a:solidFill>
                <a:cs typeface="Arial" charset="0"/>
              </a:rPr>
              <a:t>Cells are the</a:t>
            </a:r>
          </a:p>
          <a:p>
            <a:pPr eaLnBrk="0" fontAlgn="base" hangingPunct="0">
              <a:spcBef>
                <a:spcPct val="0"/>
              </a:spcBef>
              <a:spcAft>
                <a:spcPct val="0"/>
              </a:spcAft>
            </a:pPr>
            <a:r>
              <a:rPr lang="en-GB">
                <a:solidFill>
                  <a:srgbClr val="010066"/>
                </a:solidFill>
                <a:cs typeface="Arial" charset="0"/>
              </a:rPr>
              <a:t>basic units of</a:t>
            </a:r>
          </a:p>
          <a:p>
            <a:pPr eaLnBrk="0" fontAlgn="base" hangingPunct="0">
              <a:spcBef>
                <a:spcPct val="0"/>
              </a:spcBef>
              <a:spcAft>
                <a:spcPct val="0"/>
              </a:spcAft>
            </a:pPr>
            <a:r>
              <a:rPr lang="en-GB">
                <a:solidFill>
                  <a:srgbClr val="010066"/>
                </a:solidFill>
                <a:cs typeface="Arial" charset="0"/>
              </a:rPr>
              <a:t>life.</a:t>
            </a:r>
            <a:endParaRPr lang="en-US">
              <a:solidFill>
                <a:srgbClr val="010066"/>
              </a:solidFill>
              <a:cs typeface="Arial" charset="0"/>
            </a:endParaRPr>
          </a:p>
        </p:txBody>
      </p:sp>
      <p:sp>
        <p:nvSpPr>
          <p:cNvPr id="343181" name="Line 141"/>
          <p:cNvSpPr>
            <a:spLocks noChangeShapeType="1"/>
          </p:cNvSpPr>
          <p:nvPr/>
        </p:nvSpPr>
        <p:spPr bwMode="auto">
          <a:xfrm>
            <a:off x="2411413" y="4076700"/>
            <a:ext cx="360362" cy="0"/>
          </a:xfrm>
          <a:prstGeom prst="line">
            <a:avLst/>
          </a:prstGeom>
          <a:noFill/>
          <a:ln w="5715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endParaRPr lang="en-US" sz="2400">
              <a:solidFill>
                <a:srgbClr val="000066"/>
              </a:solidFill>
            </a:endParaRPr>
          </a:p>
        </p:txBody>
      </p:sp>
      <p:sp>
        <p:nvSpPr>
          <p:cNvPr id="343182" name="Line 142"/>
          <p:cNvSpPr>
            <a:spLocks noChangeShapeType="1"/>
          </p:cNvSpPr>
          <p:nvPr/>
        </p:nvSpPr>
        <p:spPr bwMode="auto">
          <a:xfrm>
            <a:off x="5867400" y="4076700"/>
            <a:ext cx="360363" cy="0"/>
          </a:xfrm>
          <a:prstGeom prst="line">
            <a:avLst/>
          </a:prstGeom>
          <a:noFill/>
          <a:ln w="5715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endParaRPr lang="en-US" sz="2400">
              <a:solidFill>
                <a:srgbClr val="000066"/>
              </a:solidFill>
            </a:endParaRPr>
          </a:p>
        </p:txBody>
      </p:sp>
    </p:spTree>
    <p:extLst>
      <p:ext uri="{BB962C8B-B14F-4D97-AF65-F5344CB8AC3E}">
        <p14:creationId xmlns:p14="http://schemas.microsoft.com/office/powerpoint/2010/main" val="34125730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3179"/>
                                        </p:tgtEl>
                                        <p:attrNameLst>
                                          <p:attrName>style.visibility</p:attrName>
                                        </p:attrNameLst>
                                      </p:cBhvr>
                                      <p:to>
                                        <p:strVal val="visible"/>
                                      </p:to>
                                    </p:set>
                                    <p:anim calcmode="lin" valueType="num">
                                      <p:cBhvr additive="base">
                                        <p:cTn id="7" dur="500" fill="hold"/>
                                        <p:tgtEl>
                                          <p:spTgt spid="343179"/>
                                        </p:tgtEl>
                                        <p:attrNameLst>
                                          <p:attrName>ppt_x</p:attrName>
                                        </p:attrNameLst>
                                      </p:cBhvr>
                                      <p:tavLst>
                                        <p:tav tm="0">
                                          <p:val>
                                            <p:strVal val="#ppt_x"/>
                                          </p:val>
                                        </p:tav>
                                        <p:tav tm="100000">
                                          <p:val>
                                            <p:strVal val="#ppt_x"/>
                                          </p:val>
                                        </p:tav>
                                      </p:tavLst>
                                    </p:anim>
                                    <p:anim calcmode="lin" valueType="num">
                                      <p:cBhvr additive="base">
                                        <p:cTn id="8" dur="500" fill="hold"/>
                                        <p:tgtEl>
                                          <p:spTgt spid="34317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43174"/>
                                        </p:tgtEl>
                                        <p:attrNameLst>
                                          <p:attrName>style.visibility</p:attrName>
                                        </p:attrNameLst>
                                      </p:cBhvr>
                                      <p:to>
                                        <p:strVal val="visible"/>
                                      </p:to>
                                    </p:set>
                                    <p:anim calcmode="lin" valueType="num">
                                      <p:cBhvr additive="base">
                                        <p:cTn id="11" dur="500" fill="hold"/>
                                        <p:tgtEl>
                                          <p:spTgt spid="343174"/>
                                        </p:tgtEl>
                                        <p:attrNameLst>
                                          <p:attrName>ppt_x</p:attrName>
                                        </p:attrNameLst>
                                      </p:cBhvr>
                                      <p:tavLst>
                                        <p:tav tm="0">
                                          <p:val>
                                            <p:strVal val="#ppt_x"/>
                                          </p:val>
                                        </p:tav>
                                        <p:tav tm="100000">
                                          <p:val>
                                            <p:strVal val="#ppt_x"/>
                                          </p:val>
                                        </p:tav>
                                      </p:tavLst>
                                    </p:anim>
                                    <p:anim calcmode="lin" valueType="num">
                                      <p:cBhvr additive="base">
                                        <p:cTn id="12" dur="500" fill="hold"/>
                                        <p:tgtEl>
                                          <p:spTgt spid="343174"/>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3181"/>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343175"/>
                                        </p:tgtEl>
                                        <p:attrNameLst>
                                          <p:attrName>style.visibility</p:attrName>
                                        </p:attrNameLst>
                                      </p:cBhvr>
                                      <p:to>
                                        <p:strVal val="visible"/>
                                      </p:to>
                                    </p:set>
                                    <p:anim calcmode="lin" valueType="num">
                                      <p:cBhvr additive="base">
                                        <p:cTn id="21" dur="500" fill="hold"/>
                                        <p:tgtEl>
                                          <p:spTgt spid="343175"/>
                                        </p:tgtEl>
                                        <p:attrNameLst>
                                          <p:attrName>ppt_x</p:attrName>
                                        </p:attrNameLst>
                                      </p:cBhvr>
                                      <p:tavLst>
                                        <p:tav tm="0">
                                          <p:val>
                                            <p:strVal val="#ppt_x"/>
                                          </p:val>
                                        </p:tav>
                                        <p:tav tm="100000">
                                          <p:val>
                                            <p:strVal val="#ppt_x"/>
                                          </p:val>
                                        </p:tav>
                                      </p:tavLst>
                                    </p:anim>
                                    <p:anim calcmode="lin" valueType="num">
                                      <p:cBhvr additive="base">
                                        <p:cTn id="22" dur="500" fill="hold"/>
                                        <p:tgtEl>
                                          <p:spTgt spid="34317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43178"/>
                                        </p:tgtEl>
                                        <p:attrNameLst>
                                          <p:attrName>style.visibility</p:attrName>
                                        </p:attrNameLst>
                                      </p:cBhvr>
                                      <p:to>
                                        <p:strVal val="visible"/>
                                      </p:to>
                                    </p:set>
                                    <p:anim calcmode="lin" valueType="num">
                                      <p:cBhvr additive="base">
                                        <p:cTn id="25" dur="500" fill="hold"/>
                                        <p:tgtEl>
                                          <p:spTgt spid="343178"/>
                                        </p:tgtEl>
                                        <p:attrNameLst>
                                          <p:attrName>ppt_x</p:attrName>
                                        </p:attrNameLst>
                                      </p:cBhvr>
                                      <p:tavLst>
                                        <p:tav tm="0">
                                          <p:val>
                                            <p:strVal val="#ppt_x"/>
                                          </p:val>
                                        </p:tav>
                                        <p:tav tm="100000">
                                          <p:val>
                                            <p:strVal val="#ppt_x"/>
                                          </p:val>
                                        </p:tav>
                                      </p:tavLst>
                                    </p:anim>
                                    <p:anim calcmode="lin" valueType="num">
                                      <p:cBhvr additive="base">
                                        <p:cTn id="26" dur="500" fill="hold"/>
                                        <p:tgtEl>
                                          <p:spTgt spid="343178"/>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318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343176"/>
                                        </p:tgtEl>
                                        <p:attrNameLst>
                                          <p:attrName>style.visibility</p:attrName>
                                        </p:attrNameLst>
                                      </p:cBhvr>
                                      <p:to>
                                        <p:strVal val="visible"/>
                                      </p:to>
                                    </p:set>
                                    <p:anim calcmode="lin" valueType="num">
                                      <p:cBhvr additive="base">
                                        <p:cTn id="35" dur="500" fill="hold"/>
                                        <p:tgtEl>
                                          <p:spTgt spid="343176"/>
                                        </p:tgtEl>
                                        <p:attrNameLst>
                                          <p:attrName>ppt_x</p:attrName>
                                        </p:attrNameLst>
                                      </p:cBhvr>
                                      <p:tavLst>
                                        <p:tav tm="0">
                                          <p:val>
                                            <p:strVal val="#ppt_x"/>
                                          </p:val>
                                        </p:tav>
                                        <p:tav tm="100000">
                                          <p:val>
                                            <p:strVal val="#ppt_x"/>
                                          </p:val>
                                        </p:tav>
                                      </p:tavLst>
                                    </p:anim>
                                    <p:anim calcmode="lin" valueType="num">
                                      <p:cBhvr additive="base">
                                        <p:cTn id="36" dur="500" fill="hold"/>
                                        <p:tgtEl>
                                          <p:spTgt spid="34317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43131"/>
                                        </p:tgtEl>
                                        <p:attrNameLst>
                                          <p:attrName>style.visibility</p:attrName>
                                        </p:attrNameLst>
                                      </p:cBhvr>
                                      <p:to>
                                        <p:strVal val="visible"/>
                                      </p:to>
                                    </p:set>
                                    <p:anim calcmode="lin" valueType="num">
                                      <p:cBhvr additive="base">
                                        <p:cTn id="39" dur="500" fill="hold"/>
                                        <p:tgtEl>
                                          <p:spTgt spid="343131"/>
                                        </p:tgtEl>
                                        <p:attrNameLst>
                                          <p:attrName>ppt_x</p:attrName>
                                        </p:attrNameLst>
                                      </p:cBhvr>
                                      <p:tavLst>
                                        <p:tav tm="0">
                                          <p:val>
                                            <p:strVal val="#ppt_x"/>
                                          </p:val>
                                        </p:tav>
                                        <p:tav tm="100000">
                                          <p:val>
                                            <p:strVal val="#ppt_x"/>
                                          </p:val>
                                        </p:tav>
                                      </p:tavLst>
                                    </p:anim>
                                    <p:anim calcmode="lin" valueType="num">
                                      <p:cBhvr additive="base">
                                        <p:cTn id="40" dur="500" fill="hold"/>
                                        <p:tgtEl>
                                          <p:spTgt spid="3431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131" grpId="0"/>
      <p:bldP spid="343178" grpId="0"/>
      <p:bldP spid="343179" grpId="0"/>
      <p:bldP spid="343181" grpId="0" animBg="1"/>
      <p:bldP spid="34318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pPr eaLnBrk="1" hangingPunct="1"/>
            <a:r>
              <a:rPr lang="en-GB" smtClean="0"/>
              <a:t>Tissues, organs and organ systems</a:t>
            </a:r>
          </a:p>
        </p:txBody>
      </p:sp>
      <p:pic>
        <p:nvPicPr>
          <p:cNvPr id="15364" name="Picture 13" descr="forward_arrow_colour">
            <a:hlinkClick r:id="" action="ppaction://hlinkshowjump?jump=nextslide"/>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7088" y="6167438"/>
            <a:ext cx="63023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Picture 16" descr="flash_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1725" y="115888"/>
            <a:ext cx="3857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366" name="Group 23"/>
          <p:cNvGrpSpPr>
            <a:grpSpLocks/>
          </p:cNvGrpSpPr>
          <p:nvPr/>
        </p:nvGrpSpPr>
        <p:grpSpPr bwMode="auto">
          <a:xfrm>
            <a:off x="212725" y="800100"/>
            <a:ext cx="8699500" cy="5308600"/>
            <a:chOff x="134" y="504"/>
            <a:chExt cx="5480" cy="3344"/>
          </a:xfrm>
        </p:grpSpPr>
        <p:pic>
          <p:nvPicPr>
            <p:cNvPr id="15367" name="S7_6_cr_zoom_tissues.swf" descr="7_6_cr_zoom_tissue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4" y="504"/>
              <a:ext cx="5480" cy="3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ontrols>
      <mc:AlternateContent xmlns:mc="http://schemas.openxmlformats.org/markup-compatibility/2006">
        <mc:Choice xmlns:v="urn:schemas-microsoft-com:vml" Requires="v">
          <p:control spid="12294" name="ShockwaveFlash1" r:id="rId2" imgW="8699841" imgH="5308975"/>
        </mc:Choice>
        <mc:Fallback>
          <p:control name="ShockwaveFlash1" r:id="rId2" imgW="8699841" imgH="5308975">
            <p:pic>
              <p:nvPicPr>
                <p:cNvPr id="0" name="ShockwaveFlash1"/>
                <p:cNvPicPr preferRelativeResize="0">
                  <a:picLocks noChangeArrowheads="1" noChangeShapeType="1"/>
                </p:cNvPicPr>
                <p:nvPr/>
              </p:nvPicPr>
              <p:blipFill>
                <a:blip r:embed="rId8">
                  <a:extLst>
                    <a:ext uri="{28A0092B-C50C-407E-A947-70E740481C1C}">
                      <a14:useLocalDpi xmlns:a14="http://schemas.microsoft.com/office/drawing/2010/main" val="0"/>
                    </a:ext>
                  </a:extLst>
                </a:blip>
                <a:srcRect/>
                <a:stretch>
                  <a:fillRect/>
                </a:stretch>
              </p:blipFill>
              <p:spPr bwMode="auto">
                <a:xfrm>
                  <a:off x="212725" y="800100"/>
                  <a:ext cx="8699500" cy="53086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ontrol>
        </mc:Fallback>
      </mc:AlternateContent>
    </p:controls>
    <p:extLst>
      <p:ext uri="{BB962C8B-B14F-4D97-AF65-F5344CB8AC3E}">
        <p14:creationId xmlns:p14="http://schemas.microsoft.com/office/powerpoint/2010/main" val="42223827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p:txBody>
          <a:bodyPr/>
          <a:lstStyle/>
          <a:p>
            <a:r>
              <a:rPr lang="en-GB" smtClean="0"/>
              <a:t>What is a cell?</a:t>
            </a:r>
          </a:p>
        </p:txBody>
      </p:sp>
      <p:sp>
        <p:nvSpPr>
          <p:cNvPr id="168963" name="Text Box 3"/>
          <p:cNvSpPr txBox="1">
            <a:spLocks noChangeArrowheads="1"/>
          </p:cNvSpPr>
          <p:nvPr/>
        </p:nvSpPr>
        <p:spPr bwMode="auto">
          <a:xfrm>
            <a:off x="342900" y="3835400"/>
            <a:ext cx="4295775" cy="15525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55600" indent="-355600">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fontAlgn="base">
              <a:spcBef>
                <a:spcPct val="30000"/>
              </a:spcBef>
              <a:spcAft>
                <a:spcPct val="0"/>
              </a:spcAft>
              <a:buFont typeface="Wingdings" pitchFamily="2" charset="2"/>
              <a:buChar char="l"/>
            </a:pPr>
            <a:r>
              <a:rPr lang="en-GB" b="1">
                <a:solidFill>
                  <a:srgbClr val="10BC45"/>
                </a:solidFill>
              </a:rPr>
              <a:t>Multicellular</a:t>
            </a:r>
            <a:r>
              <a:rPr lang="en-GB"/>
              <a:t> organisms consist of many cells – humans are made from an estimated 50 trillion cells! </a:t>
            </a:r>
            <a:endParaRPr lang="en-GB">
              <a:solidFill>
                <a:srgbClr val="010066"/>
              </a:solidFill>
            </a:endParaRPr>
          </a:p>
        </p:txBody>
      </p:sp>
      <p:sp>
        <p:nvSpPr>
          <p:cNvPr id="168964" name="Text Box 4"/>
          <p:cNvSpPr txBox="1">
            <a:spLocks noChangeArrowheads="1"/>
          </p:cNvSpPr>
          <p:nvPr/>
        </p:nvSpPr>
        <p:spPr bwMode="auto">
          <a:xfrm>
            <a:off x="342900" y="2127250"/>
            <a:ext cx="4300538" cy="118745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55600" indent="-355600">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fontAlgn="base">
              <a:spcBef>
                <a:spcPct val="30000"/>
              </a:spcBef>
              <a:spcAft>
                <a:spcPct val="0"/>
              </a:spcAft>
              <a:buFont typeface="Wingdings" pitchFamily="2" charset="2"/>
              <a:buChar char="l"/>
            </a:pPr>
            <a:r>
              <a:rPr lang="en-GB" b="1">
                <a:solidFill>
                  <a:srgbClr val="10BC45"/>
                </a:solidFill>
              </a:rPr>
              <a:t>Unicellular</a:t>
            </a:r>
            <a:r>
              <a:rPr lang="en-GB"/>
              <a:t> organisms, such as bacteria, consist of just a single cell.</a:t>
            </a:r>
          </a:p>
        </p:txBody>
      </p:sp>
      <p:sp>
        <p:nvSpPr>
          <p:cNvPr id="31749" name="Text Box 5"/>
          <p:cNvSpPr txBox="1">
            <a:spLocks noChangeArrowheads="1"/>
          </p:cNvSpPr>
          <p:nvPr/>
        </p:nvSpPr>
        <p:spPr bwMode="auto">
          <a:xfrm>
            <a:off x="358775" y="784225"/>
            <a:ext cx="8283575" cy="83099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fontAlgn="base">
              <a:spcBef>
                <a:spcPct val="50000"/>
              </a:spcBef>
              <a:spcAft>
                <a:spcPct val="0"/>
              </a:spcAft>
            </a:pPr>
            <a:r>
              <a:rPr lang="en-GB" dirty="0"/>
              <a:t>A </a:t>
            </a:r>
            <a:r>
              <a:rPr lang="en-GB" b="1" dirty="0">
                <a:solidFill>
                  <a:srgbClr val="10BC45"/>
                </a:solidFill>
              </a:rPr>
              <a:t>cell</a:t>
            </a:r>
            <a:r>
              <a:rPr lang="en-GB" dirty="0"/>
              <a:t> is the basic unit of life</a:t>
            </a:r>
            <a:r>
              <a:rPr lang="en-GB"/>
              <a:t>, </a:t>
            </a:r>
            <a:r>
              <a:rPr lang="en-GB" smtClean="0"/>
              <a:t>form </a:t>
            </a:r>
            <a:r>
              <a:rPr lang="en-GB" dirty="0"/>
              <a:t>which larger structures such as tissue and organs are made.</a:t>
            </a:r>
          </a:p>
        </p:txBody>
      </p:sp>
      <p:pic>
        <p:nvPicPr>
          <p:cNvPr id="168966" name="Picture 6" descr="16453168_cred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5713" y="1701800"/>
            <a:ext cx="3278187" cy="452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1" name="Picture 7" descr="notes_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3788" y="150813"/>
            <a:ext cx="442912"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8968" name="Picture 8" descr="forward_arrow_colour">
            <a:hlinkClick r:id="" action="ppaction://hlinkshowjump?jump=nextslide"/>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7088" y="6167438"/>
            <a:ext cx="63023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39207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8964"/>
                                        </p:tgtEl>
                                        <p:attrNameLst>
                                          <p:attrName>style.visibility</p:attrName>
                                        </p:attrNameLst>
                                      </p:cBhvr>
                                      <p:to>
                                        <p:strVal val="visible"/>
                                      </p:to>
                                    </p:set>
                                    <p:animEffect transition="in" filter="dissolve">
                                      <p:cBhvr>
                                        <p:cTn id="7" dur="500"/>
                                        <p:tgtEl>
                                          <p:spTgt spid="168964"/>
                                        </p:tgtEl>
                                      </p:cBhvr>
                                    </p:animEffect>
                                  </p:childTnLst>
                                </p:cTn>
                              </p:par>
                            </p:childTnLst>
                          </p:cTn>
                        </p:par>
                        <p:par>
                          <p:cTn id="8" fill="hold" nodeType="afterGroup">
                            <p:stCondLst>
                              <p:cond delay="500"/>
                            </p:stCondLst>
                            <p:childTnLst>
                              <p:par>
                                <p:cTn id="9" presetID="4" presetClass="entr" presetSubtype="32" fill="hold" nodeType="afterEffect">
                                  <p:stCondLst>
                                    <p:cond delay="0"/>
                                  </p:stCondLst>
                                  <p:childTnLst>
                                    <p:set>
                                      <p:cBhvr>
                                        <p:cTn id="10" dur="1" fill="hold">
                                          <p:stCondLst>
                                            <p:cond delay="0"/>
                                          </p:stCondLst>
                                        </p:cTn>
                                        <p:tgtEl>
                                          <p:spTgt spid="168966"/>
                                        </p:tgtEl>
                                        <p:attrNameLst>
                                          <p:attrName>style.visibility</p:attrName>
                                        </p:attrNameLst>
                                      </p:cBhvr>
                                      <p:to>
                                        <p:strVal val="visible"/>
                                      </p:to>
                                    </p:set>
                                    <p:animEffect transition="in" filter="box(out)">
                                      <p:cBhvr>
                                        <p:cTn id="11" dur="500"/>
                                        <p:tgtEl>
                                          <p:spTgt spid="16896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68963"/>
                                        </p:tgtEl>
                                        <p:attrNameLst>
                                          <p:attrName>style.visibility</p:attrName>
                                        </p:attrNameLst>
                                      </p:cBhvr>
                                      <p:to>
                                        <p:strVal val="visible"/>
                                      </p:to>
                                    </p:set>
                                    <p:animEffect transition="in" filter="dissolve">
                                      <p:cBhvr>
                                        <p:cTn id="16" dur="500"/>
                                        <p:tgtEl>
                                          <p:spTgt spid="168963"/>
                                        </p:tgtEl>
                                      </p:cBhvr>
                                    </p:animEffect>
                                  </p:childTnLst>
                                </p:cTn>
                              </p:par>
                            </p:childTnLst>
                          </p:cTn>
                        </p:par>
                        <p:par>
                          <p:cTn id="17" fill="hold" nodeType="afterGroup">
                            <p:stCondLst>
                              <p:cond delay="500"/>
                            </p:stCondLst>
                            <p:childTnLst>
                              <p:par>
                                <p:cTn id="18" presetID="1" presetClass="entr" presetSubtype="0" fill="hold" nodeType="afterEffect">
                                  <p:stCondLst>
                                    <p:cond delay="0"/>
                                  </p:stCondLst>
                                  <p:childTnLst>
                                    <p:set>
                                      <p:cBhvr>
                                        <p:cTn id="19" dur="1" fill="hold">
                                          <p:stCondLst>
                                            <p:cond delay="0"/>
                                          </p:stCondLst>
                                        </p:cTn>
                                        <p:tgtEl>
                                          <p:spTgt spid="1689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3" grpId="0"/>
      <p:bldP spid="16896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lstStyle/>
          <a:p>
            <a:pPr eaLnBrk="1" hangingPunct="1"/>
            <a:r>
              <a:rPr lang="en-GB" smtClean="0"/>
              <a:t>Plant structure</a:t>
            </a:r>
          </a:p>
        </p:txBody>
      </p:sp>
      <p:pic>
        <p:nvPicPr>
          <p:cNvPr id="16388" name="Picture 13" descr="forward_arrow_colour">
            <a:hlinkClick r:id="" action="ppaction://hlinkshowjump?jump=nextslide"/>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7088" y="6167438"/>
            <a:ext cx="63023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15" descr="flash_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1725" y="115888"/>
            <a:ext cx="3857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16" descr="notes_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73888" y="150813"/>
            <a:ext cx="442912"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391" name="Group 23"/>
          <p:cNvGrpSpPr>
            <a:grpSpLocks/>
          </p:cNvGrpSpPr>
          <p:nvPr/>
        </p:nvGrpSpPr>
        <p:grpSpPr bwMode="auto">
          <a:xfrm>
            <a:off x="212725" y="800100"/>
            <a:ext cx="8699500" cy="5308600"/>
            <a:chOff x="134" y="504"/>
            <a:chExt cx="5480" cy="3344"/>
          </a:xfrm>
        </p:grpSpPr>
        <p:pic>
          <p:nvPicPr>
            <p:cNvPr id="16392" name="S7_9_cr_zoom_plants.swf" descr="7_9_cr_zoom_plant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4" y="504"/>
              <a:ext cx="5480" cy="3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ontrols>
      <mc:AlternateContent xmlns:mc="http://schemas.openxmlformats.org/markup-compatibility/2006">
        <mc:Choice xmlns:v="urn:schemas-microsoft-com:vml" Requires="v">
          <p:control spid="13318" name="ShockwaveFlash1" r:id="rId2" imgW="8699841" imgH="5308975"/>
        </mc:Choice>
        <mc:Fallback>
          <p:control name="ShockwaveFlash1" r:id="rId2" imgW="8699841" imgH="5308975">
            <p:pic>
              <p:nvPicPr>
                <p:cNvPr id="0" name="ShockwaveFlash1"/>
                <p:cNvPicPr preferRelativeResize="0">
                  <a:picLocks noChangeArrowheads="1" noChangeShapeType="1"/>
                </p:cNvPicPr>
                <p:nvPr/>
              </p:nvPicPr>
              <p:blipFill>
                <a:blip r:embed="rId9">
                  <a:extLst>
                    <a:ext uri="{28A0092B-C50C-407E-A947-70E740481C1C}">
                      <a14:useLocalDpi xmlns:a14="http://schemas.microsoft.com/office/drawing/2010/main" val="0"/>
                    </a:ext>
                  </a:extLst>
                </a:blip>
                <a:srcRect/>
                <a:stretch>
                  <a:fillRect/>
                </a:stretch>
              </p:blipFill>
              <p:spPr bwMode="auto">
                <a:xfrm>
                  <a:off x="212725" y="800100"/>
                  <a:ext cx="8699500" cy="53086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ontrol>
        </mc:Fallback>
      </mc:AlternateContent>
    </p:controls>
    <p:extLst>
      <p:ext uri="{BB962C8B-B14F-4D97-AF65-F5344CB8AC3E}">
        <p14:creationId xmlns:p14="http://schemas.microsoft.com/office/powerpoint/2010/main" val="347717567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idx="4294967295"/>
          </p:nvPr>
        </p:nvSpPr>
        <p:spPr/>
        <p:txBody>
          <a:bodyPr/>
          <a:lstStyle/>
          <a:p>
            <a:r>
              <a:rPr lang="en-GB" smtClean="0"/>
              <a:t>How are animal cells adapted?</a:t>
            </a:r>
          </a:p>
        </p:txBody>
      </p:sp>
      <p:pic>
        <p:nvPicPr>
          <p:cNvPr id="17412" name="Picture 3" descr="flash_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1725" y="115888"/>
            <a:ext cx="3857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4" descr="notes_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3888" y="150813"/>
            <a:ext cx="442912"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Picture 5" descr="forward_arrow_colour">
            <a:hlinkClick r:id="" action="ppaction://hlinkshowjump?jump=nextslide"/>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47088" y="6167438"/>
            <a:ext cx="63023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5" name="Picture 10" descr="3_animal_cell_adaptations_CH"/>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2725" y="800100"/>
            <a:ext cx="8699500" cy="530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ontrols>
      <mc:AlternateContent xmlns:mc="http://schemas.openxmlformats.org/markup-compatibility/2006">
        <mc:Choice xmlns:v="urn:schemas-microsoft-com:vml" Requires="v">
          <p:control spid="14342" name="ShockwaveFlash1" r:id="rId2" imgW="8699841" imgH="5308975"/>
        </mc:Choice>
        <mc:Fallback>
          <p:control name="ShockwaveFlash1" r:id="rId2" imgW="8699841" imgH="5308975">
            <p:pic>
              <p:nvPicPr>
                <p:cNvPr id="0" name="ShockwaveFlash1"/>
                <p:cNvPicPr preferRelativeResize="0">
                  <a:picLocks noChangeArrowheads="1" noChangeShapeType="1"/>
                </p:cNvPicPr>
                <p:nvPr/>
              </p:nvPicPr>
              <p:blipFill>
                <a:blip r:embed="rId9">
                  <a:extLst>
                    <a:ext uri="{28A0092B-C50C-407E-A947-70E740481C1C}">
                      <a14:useLocalDpi xmlns:a14="http://schemas.microsoft.com/office/drawing/2010/main" val="0"/>
                    </a:ext>
                  </a:extLst>
                </a:blip>
                <a:srcRect/>
                <a:stretch>
                  <a:fillRect/>
                </a:stretch>
              </p:blipFill>
              <p:spPr bwMode="auto">
                <a:xfrm>
                  <a:off x="212725" y="800100"/>
                  <a:ext cx="8699500" cy="53086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ontrol>
        </mc:Fallback>
      </mc:AlternateContent>
    </p:controls>
    <p:extLst>
      <p:ext uri="{BB962C8B-B14F-4D97-AF65-F5344CB8AC3E}">
        <p14:creationId xmlns:p14="http://schemas.microsoft.com/office/powerpoint/2010/main" val="268797894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idx="4294967295"/>
          </p:nvPr>
        </p:nvSpPr>
        <p:spPr/>
        <p:txBody>
          <a:bodyPr/>
          <a:lstStyle/>
          <a:p>
            <a:r>
              <a:rPr lang="en-GB" smtClean="0"/>
              <a:t>How are plant cells adapted?</a:t>
            </a:r>
          </a:p>
        </p:txBody>
      </p:sp>
      <p:pic>
        <p:nvPicPr>
          <p:cNvPr id="18436" name="Picture 3" descr="flash_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1725" y="115888"/>
            <a:ext cx="3857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4" descr="notes_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3888" y="150813"/>
            <a:ext cx="442912"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Picture 5" descr="forward_arrow_colour">
            <a:hlinkClick r:id="" action="ppaction://hlinkshowjump?jump=nextslide"/>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47088" y="6167438"/>
            <a:ext cx="63023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9" name="Picture 10" descr="2011_6_plant_cell_adaptations_CH"/>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2725" y="800100"/>
            <a:ext cx="8699500" cy="530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ontrols>
      <mc:AlternateContent xmlns:mc="http://schemas.openxmlformats.org/markup-compatibility/2006">
        <mc:Choice xmlns:v="urn:schemas-microsoft-com:vml" Requires="v">
          <p:control spid="15366" name="ShockwaveFlash1" r:id="rId2" imgW="8699841" imgH="5308975"/>
        </mc:Choice>
        <mc:Fallback>
          <p:control name="ShockwaveFlash1" r:id="rId2" imgW="8699841" imgH="5308975">
            <p:pic>
              <p:nvPicPr>
                <p:cNvPr id="0" name="ShockwaveFlash1"/>
                <p:cNvPicPr preferRelativeResize="0">
                  <a:picLocks noChangeArrowheads="1" noChangeShapeType="1"/>
                </p:cNvPicPr>
                <p:nvPr/>
              </p:nvPicPr>
              <p:blipFill>
                <a:blip r:embed="rId9">
                  <a:extLst>
                    <a:ext uri="{28A0092B-C50C-407E-A947-70E740481C1C}">
                      <a14:useLocalDpi xmlns:a14="http://schemas.microsoft.com/office/drawing/2010/main" val="0"/>
                    </a:ext>
                  </a:extLst>
                </a:blip>
                <a:srcRect/>
                <a:stretch>
                  <a:fillRect/>
                </a:stretch>
              </p:blipFill>
              <p:spPr bwMode="auto">
                <a:xfrm>
                  <a:off x="212725" y="800100"/>
                  <a:ext cx="8699500" cy="53086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ontrol>
        </mc:Fallback>
      </mc:AlternateContent>
    </p:controls>
    <p:extLst>
      <p:ext uri="{BB962C8B-B14F-4D97-AF65-F5344CB8AC3E}">
        <p14:creationId xmlns:p14="http://schemas.microsoft.com/office/powerpoint/2010/main" val="3283269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idx="4294967295"/>
          </p:nvPr>
        </p:nvSpPr>
        <p:spPr/>
        <p:txBody>
          <a:bodyPr/>
          <a:lstStyle/>
          <a:p>
            <a:r>
              <a:rPr lang="en-GB" smtClean="0"/>
              <a:t>Animal cells: fit for a purpose</a:t>
            </a:r>
          </a:p>
        </p:txBody>
      </p:sp>
      <p:pic>
        <p:nvPicPr>
          <p:cNvPr id="19460" name="Picture 3" descr="flash_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1725" y="115888"/>
            <a:ext cx="3857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4" descr="notes_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3888" y="150813"/>
            <a:ext cx="442912"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5" descr="forward_arrow_colour">
            <a:hlinkClick r:id="" action="ppaction://hlinkshowjump?jump=nextslide"/>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47088" y="6167438"/>
            <a:ext cx="63023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ontrols>
      <mc:AlternateContent xmlns:mc="http://schemas.openxmlformats.org/markup-compatibility/2006">
        <mc:Choice xmlns:v="urn:schemas-microsoft-com:vml" Requires="v">
          <p:control spid="16390" name="ShockwaveFlash1" r:id="rId2" imgW="8699841" imgH="5308975"/>
        </mc:Choice>
        <mc:Fallback>
          <p:control name="ShockwaveFlash1" r:id="rId2" imgW="8699841" imgH="5308975">
            <p:pic>
              <p:nvPicPr>
                <p:cNvPr id="0" name="ShockwaveFlash1"/>
                <p:cNvPicPr preferRelativeResize="0">
                  <a:picLocks noChangeArrowheads="1" noChangeShapeType="1"/>
                </p:cNvPicPr>
                <p:nvPr/>
              </p:nvPicPr>
              <p:blipFill>
                <a:blip r:embed="rId8">
                  <a:extLst>
                    <a:ext uri="{28A0092B-C50C-407E-A947-70E740481C1C}">
                      <a14:useLocalDpi xmlns:a14="http://schemas.microsoft.com/office/drawing/2010/main" val="0"/>
                    </a:ext>
                  </a:extLst>
                </a:blip>
                <a:srcRect/>
                <a:stretch>
                  <a:fillRect/>
                </a:stretch>
              </p:blipFill>
              <p:spPr bwMode="auto">
                <a:xfrm>
                  <a:off x="212725" y="800100"/>
                  <a:ext cx="8699500" cy="53086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ontrol>
        </mc:Fallback>
      </mc:AlternateContent>
    </p:controls>
    <p:extLst>
      <p:ext uri="{BB962C8B-B14F-4D97-AF65-F5344CB8AC3E}">
        <p14:creationId xmlns:p14="http://schemas.microsoft.com/office/powerpoint/2010/main" val="311115509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idx="4294967295"/>
          </p:nvPr>
        </p:nvSpPr>
        <p:spPr/>
        <p:txBody>
          <a:bodyPr/>
          <a:lstStyle/>
          <a:p>
            <a:r>
              <a:rPr lang="en-GB" smtClean="0"/>
              <a:t>Plant cells: fit for a purpose</a:t>
            </a:r>
          </a:p>
        </p:txBody>
      </p:sp>
      <p:pic>
        <p:nvPicPr>
          <p:cNvPr id="20484" name="Picture 3" descr="flash_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1725" y="115888"/>
            <a:ext cx="3857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 name="Picture 4" descr="notes_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3888" y="150813"/>
            <a:ext cx="442912"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5" descr="forward_arrow_colour">
            <a:hlinkClick r:id="" action="ppaction://hlinkshowjump?jump=nextslide"/>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47088" y="6167438"/>
            <a:ext cx="63023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ontrols>
      <mc:AlternateContent xmlns:mc="http://schemas.openxmlformats.org/markup-compatibility/2006">
        <mc:Choice xmlns:v="urn:schemas-microsoft-com:vml" Requires="v">
          <p:control spid="17414" name="ShockwaveFlash1" r:id="rId2" imgW="8699841" imgH="5308975"/>
        </mc:Choice>
        <mc:Fallback>
          <p:control name="ShockwaveFlash1" r:id="rId2" imgW="8699841" imgH="5308975">
            <p:pic>
              <p:nvPicPr>
                <p:cNvPr id="0" name="ShockwaveFlash1"/>
                <p:cNvPicPr preferRelativeResize="0">
                  <a:picLocks noChangeArrowheads="1" noChangeShapeType="1"/>
                </p:cNvPicPr>
                <p:nvPr/>
              </p:nvPicPr>
              <p:blipFill>
                <a:blip r:embed="rId8">
                  <a:extLst>
                    <a:ext uri="{28A0092B-C50C-407E-A947-70E740481C1C}">
                      <a14:useLocalDpi xmlns:a14="http://schemas.microsoft.com/office/drawing/2010/main" val="0"/>
                    </a:ext>
                  </a:extLst>
                </a:blip>
                <a:srcRect/>
                <a:stretch>
                  <a:fillRect/>
                </a:stretch>
              </p:blipFill>
              <p:spPr bwMode="auto">
                <a:xfrm>
                  <a:off x="212725" y="800100"/>
                  <a:ext cx="8699500" cy="53086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ontrol>
        </mc:Fallback>
      </mc:AlternateContent>
    </p:controls>
    <p:extLst>
      <p:ext uri="{BB962C8B-B14F-4D97-AF65-F5344CB8AC3E}">
        <p14:creationId xmlns:p14="http://schemas.microsoft.com/office/powerpoint/2010/main" val="205809748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forward_arrow_colour">
            <a:hlinkClick r:id="" action="ppaction://hlinkshowjump?jump=nextslid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7088" y="6167438"/>
            <a:ext cx="63023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1" name="Picture 3" descr="pencil_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7588" y="93663"/>
            <a:ext cx="4635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2501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idx="4294967295"/>
          </p:nvPr>
        </p:nvSpPr>
        <p:spPr/>
        <p:txBody>
          <a:bodyPr/>
          <a:lstStyle/>
          <a:p>
            <a:r>
              <a:rPr lang="en-GB" smtClean="0"/>
              <a:t>Glossary</a:t>
            </a:r>
          </a:p>
        </p:txBody>
      </p:sp>
      <p:pic>
        <p:nvPicPr>
          <p:cNvPr id="230404" name="Picture 4" descr="forward_arrow_colour">
            <a:hlinkClick r:id="" action="ppaction://hlinkshowjump?jump=nextslide"/>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7088" y="6167438"/>
            <a:ext cx="630237" cy="574675"/>
          </a:xfrm>
          <a:prstGeom prst="rect">
            <a:avLst/>
          </a:prstGeom>
          <a:noFill/>
          <a:extLst>
            <a:ext uri="{909E8E84-426E-40DD-AFC4-6F175D3DCCD1}">
              <a14:hiddenFill xmlns:a14="http://schemas.microsoft.com/office/drawing/2010/main">
                <a:solidFill>
                  <a:srgbClr val="FFFFFF"/>
                </a:solidFill>
              </a14:hiddenFill>
            </a:ext>
          </a:extLst>
        </p:spPr>
      </p:pic>
      <p:pic>
        <p:nvPicPr>
          <p:cNvPr id="230406" name="Picture 6" descr="flash_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1725" y="115888"/>
            <a:ext cx="385763" cy="431800"/>
          </a:xfrm>
          <a:prstGeom prst="rect">
            <a:avLst/>
          </a:prstGeom>
          <a:noFill/>
          <a:extLst>
            <a:ext uri="{909E8E84-426E-40DD-AFC4-6F175D3DCCD1}">
              <a14:hiddenFill xmlns:a14="http://schemas.microsoft.com/office/drawing/2010/main">
                <a:solidFill>
                  <a:srgbClr val="FFFFFF"/>
                </a:solidFill>
              </a14:hiddenFill>
            </a:ext>
          </a:extLst>
        </p:spPr>
      </p:pic>
      <p:pic>
        <p:nvPicPr>
          <p:cNvPr id="230407" name="Picture 7" descr="notes_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73888" y="150813"/>
            <a:ext cx="442912" cy="387350"/>
          </a:xfrm>
          <a:prstGeom prst="rect">
            <a:avLst/>
          </a:prstGeom>
          <a:noFill/>
          <a:extLst>
            <a:ext uri="{909E8E84-426E-40DD-AFC4-6F175D3DCCD1}">
              <a14:hiddenFill xmlns:a14="http://schemas.microsoft.com/office/drawing/2010/main">
                <a:solidFill>
                  <a:srgbClr val="FFFFFF"/>
                </a:solidFill>
              </a14:hiddenFill>
            </a:ext>
          </a:extLst>
        </p:spPr>
      </p:pic>
      <p:pic>
        <p:nvPicPr>
          <p:cNvPr id="230411" name="cells_glossary.jpg" descr="cells_glossary"/>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2725" y="800100"/>
            <a:ext cx="8699500" cy="530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ontrols>
      <mc:AlternateContent xmlns:mc="http://schemas.openxmlformats.org/markup-compatibility/2006">
        <mc:Choice xmlns:v="urn:schemas-microsoft-com:vml" Requires="v">
          <p:control spid="21507" name="ShockwaveFlash1" r:id="rId2" imgW="8699841" imgH="5308975"/>
        </mc:Choice>
        <mc:Fallback>
          <p:control name="ShockwaveFlash1" r:id="rId2" imgW="8699841" imgH="5308975">
            <p:pic>
              <p:nvPicPr>
                <p:cNvPr id="0" name="ShockwaveFlash1"/>
                <p:cNvPicPr preferRelativeResize="0">
                  <a:picLocks noChangeArrowheads="1" noChangeShapeType="1"/>
                </p:cNvPicPr>
                <p:nvPr/>
              </p:nvPicPr>
              <p:blipFill>
                <a:blip r:embed="rId9">
                  <a:extLst>
                    <a:ext uri="{28A0092B-C50C-407E-A947-70E740481C1C}">
                      <a14:useLocalDpi xmlns:a14="http://schemas.microsoft.com/office/drawing/2010/main" val="0"/>
                    </a:ext>
                  </a:extLst>
                </a:blip>
                <a:srcRect/>
                <a:stretch>
                  <a:fillRect/>
                </a:stretch>
              </p:blipFill>
              <p:spPr bwMode="auto">
                <a:xfrm>
                  <a:off x="212725" y="800100"/>
                  <a:ext cx="8699500" cy="53086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ontrol>
        </mc:Fallback>
      </mc:AlternateContent>
    </p:controls>
    <p:extLst>
      <p:ext uri="{BB962C8B-B14F-4D97-AF65-F5344CB8AC3E}">
        <p14:creationId xmlns:p14="http://schemas.microsoft.com/office/powerpoint/2010/main" val="11729525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idx="4294967295"/>
          </p:nvPr>
        </p:nvSpPr>
        <p:spPr/>
        <p:txBody>
          <a:bodyPr/>
          <a:lstStyle/>
          <a:p>
            <a:r>
              <a:rPr lang="en-GB" smtClean="0"/>
              <a:t>Anagrams</a:t>
            </a:r>
          </a:p>
        </p:txBody>
      </p:sp>
      <p:pic>
        <p:nvPicPr>
          <p:cNvPr id="234499" name="Picture 3" descr="flash_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1725" y="115888"/>
            <a:ext cx="385763" cy="431800"/>
          </a:xfrm>
          <a:prstGeom prst="rect">
            <a:avLst/>
          </a:prstGeom>
          <a:noFill/>
          <a:extLst>
            <a:ext uri="{909E8E84-426E-40DD-AFC4-6F175D3DCCD1}">
              <a14:hiddenFill xmlns:a14="http://schemas.microsoft.com/office/drawing/2010/main">
                <a:solidFill>
                  <a:srgbClr val="FFFFFF"/>
                </a:solidFill>
              </a14:hiddenFill>
            </a:ext>
          </a:extLst>
        </p:spPr>
      </p:pic>
      <p:pic>
        <p:nvPicPr>
          <p:cNvPr id="234500" name="Picture 4" descr="forward_arrow_colour">
            <a:hlinkClick r:id="" action="ppaction://hlinkshowjump?jump=nextslide"/>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47088" y="6167438"/>
            <a:ext cx="630237" cy="574675"/>
          </a:xfrm>
          <a:prstGeom prst="rect">
            <a:avLst/>
          </a:prstGeom>
          <a:noFill/>
          <a:extLst>
            <a:ext uri="{909E8E84-426E-40DD-AFC4-6F175D3DCCD1}">
              <a14:hiddenFill xmlns:a14="http://schemas.microsoft.com/office/drawing/2010/main">
                <a:solidFill>
                  <a:srgbClr val="FFFFFF"/>
                </a:solidFill>
              </a14:hiddenFill>
            </a:ext>
          </a:extLst>
        </p:spPr>
      </p:pic>
      <p:pic>
        <p:nvPicPr>
          <p:cNvPr id="234506" name="Cells_AnagramSortDrag.jpg" descr="Cells_AnagramSortDra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2725" y="800100"/>
            <a:ext cx="8699500" cy="530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ontrols>
      <mc:AlternateContent xmlns:mc="http://schemas.openxmlformats.org/markup-compatibility/2006">
        <mc:Choice xmlns:v="urn:schemas-microsoft-com:vml" Requires="v">
          <p:control spid="22531" name="ShockwaveFlash1" r:id="rId2" imgW="8699841" imgH="5308975"/>
        </mc:Choice>
        <mc:Fallback>
          <p:control name="ShockwaveFlash1" r:id="rId2" imgW="8699841" imgH="5308975">
            <p:pic>
              <p:nvPicPr>
                <p:cNvPr id="0" name="ShockwaveFlash1"/>
                <p:cNvPicPr preferRelativeResize="0">
                  <a:picLocks noChangeArrowheads="1" noChangeShapeType="1"/>
                </p:cNvPicPr>
                <p:nvPr/>
              </p:nvPicPr>
              <p:blipFill>
                <a:blip r:embed="rId8">
                  <a:extLst>
                    <a:ext uri="{28A0092B-C50C-407E-A947-70E740481C1C}">
                      <a14:useLocalDpi xmlns:a14="http://schemas.microsoft.com/office/drawing/2010/main" val="0"/>
                    </a:ext>
                  </a:extLst>
                </a:blip>
                <a:srcRect/>
                <a:stretch>
                  <a:fillRect/>
                </a:stretch>
              </p:blipFill>
              <p:spPr bwMode="auto">
                <a:xfrm>
                  <a:off x="212725" y="800100"/>
                  <a:ext cx="8699500" cy="53086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ontrol>
        </mc:Fallback>
      </mc:AlternateContent>
    </p:controls>
    <p:extLst>
      <p:ext uri="{BB962C8B-B14F-4D97-AF65-F5344CB8AC3E}">
        <p14:creationId xmlns:p14="http://schemas.microsoft.com/office/powerpoint/2010/main" val="176161857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title" idx="4294967295"/>
          </p:nvPr>
        </p:nvSpPr>
        <p:spPr/>
        <p:txBody>
          <a:bodyPr/>
          <a:lstStyle/>
          <a:p>
            <a:r>
              <a:rPr lang="en-GB"/>
              <a:t>Multiple-choice quiz</a:t>
            </a:r>
          </a:p>
        </p:txBody>
      </p:sp>
      <p:pic>
        <p:nvPicPr>
          <p:cNvPr id="236547" name="Picture 3" descr="flash_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1725" y="115888"/>
            <a:ext cx="385763" cy="431800"/>
          </a:xfrm>
          <a:prstGeom prst="rect">
            <a:avLst/>
          </a:prstGeom>
          <a:noFill/>
          <a:extLst>
            <a:ext uri="{909E8E84-426E-40DD-AFC4-6F175D3DCCD1}">
              <a14:hiddenFill xmlns:a14="http://schemas.microsoft.com/office/drawing/2010/main">
                <a:solidFill>
                  <a:srgbClr val="FFFFFF"/>
                </a:solidFill>
              </a14:hiddenFill>
            </a:ext>
          </a:extLst>
        </p:spPr>
      </p:pic>
      <p:pic>
        <p:nvPicPr>
          <p:cNvPr id="236548" name="Picture 4" descr="notes_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3888" y="150813"/>
            <a:ext cx="442912" cy="387350"/>
          </a:xfrm>
          <a:prstGeom prst="rect">
            <a:avLst/>
          </a:prstGeom>
          <a:noFill/>
          <a:extLst>
            <a:ext uri="{909E8E84-426E-40DD-AFC4-6F175D3DCCD1}">
              <a14:hiddenFill xmlns:a14="http://schemas.microsoft.com/office/drawing/2010/main">
                <a:solidFill>
                  <a:srgbClr val="FFFFFF"/>
                </a:solidFill>
              </a14:hiddenFill>
            </a:ext>
          </a:extLst>
        </p:spPr>
      </p:pic>
      <p:pic>
        <p:nvPicPr>
          <p:cNvPr id="236556" name="Cells_ReviewableMC_summary.jpg" descr="Cells_ReviewableMC_summar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2725" y="800100"/>
            <a:ext cx="8699500" cy="530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ontrols>
      <mc:AlternateContent xmlns:mc="http://schemas.openxmlformats.org/markup-compatibility/2006">
        <mc:Choice xmlns:v="urn:schemas-microsoft-com:vml" Requires="v">
          <p:control spid="23555" name="ShockwaveFlash1" r:id="rId2" imgW="8699841" imgH="5308975"/>
        </mc:Choice>
        <mc:Fallback>
          <p:control name="ShockwaveFlash1" r:id="rId2" imgW="8699841" imgH="5308975">
            <p:pic>
              <p:nvPicPr>
                <p:cNvPr id="0" name="ShockwaveFlash1"/>
                <p:cNvPicPr preferRelativeResize="0">
                  <a:picLocks noChangeArrowheads="1" noChangeShapeType="1"/>
                </p:cNvPicPr>
                <p:nvPr/>
              </p:nvPicPr>
              <p:blipFill>
                <a:blip r:embed="rId8">
                  <a:extLst>
                    <a:ext uri="{28A0092B-C50C-407E-A947-70E740481C1C}">
                      <a14:useLocalDpi xmlns:a14="http://schemas.microsoft.com/office/drawing/2010/main" val="0"/>
                    </a:ext>
                  </a:extLst>
                </a:blip>
                <a:srcRect/>
                <a:stretch>
                  <a:fillRect/>
                </a:stretch>
              </p:blipFill>
              <p:spPr bwMode="auto">
                <a:xfrm>
                  <a:off x="212725" y="800100"/>
                  <a:ext cx="8699500" cy="53086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ontrol>
        </mc:Fallback>
      </mc:AlternateContent>
    </p:controls>
    <p:extLst>
      <p:ext uri="{BB962C8B-B14F-4D97-AF65-F5344CB8AC3E}">
        <p14:creationId xmlns:p14="http://schemas.microsoft.com/office/powerpoint/2010/main" val="7533251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9628" name="Picture 44" descr="prokaryote_sim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9950" y="5081588"/>
            <a:ext cx="1979613"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9629" name="Picture 45" descr="neur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236209">
            <a:off x="4806950" y="3024188"/>
            <a:ext cx="3949700" cy="135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Rectangle 2"/>
          <p:cNvSpPr>
            <a:spLocks noGrp="1" noChangeArrowheads="1"/>
          </p:cNvSpPr>
          <p:nvPr>
            <p:ph type="title"/>
          </p:nvPr>
        </p:nvSpPr>
        <p:spPr/>
        <p:txBody>
          <a:bodyPr/>
          <a:lstStyle/>
          <a:p>
            <a:pPr eaLnBrk="1" hangingPunct="1"/>
            <a:r>
              <a:rPr lang="en-GB" smtClean="0"/>
              <a:t>What is a cell?</a:t>
            </a:r>
          </a:p>
        </p:txBody>
      </p:sp>
      <p:sp>
        <p:nvSpPr>
          <p:cNvPr id="32773" name="Text Box 21"/>
          <p:cNvSpPr txBox="1">
            <a:spLocks noChangeArrowheads="1"/>
          </p:cNvSpPr>
          <p:nvPr/>
        </p:nvSpPr>
        <p:spPr bwMode="auto">
          <a:xfrm>
            <a:off x="557213" y="800100"/>
            <a:ext cx="8383587"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fontAlgn="base">
              <a:spcBef>
                <a:spcPct val="50000"/>
              </a:spcBef>
              <a:spcAft>
                <a:spcPct val="0"/>
              </a:spcAft>
              <a:buFont typeface="Wingdings" pitchFamily="2" charset="2"/>
              <a:buNone/>
            </a:pPr>
            <a:r>
              <a:rPr lang="en-GB" b="1">
                <a:solidFill>
                  <a:srgbClr val="10BC45"/>
                </a:solidFill>
              </a:rPr>
              <a:t>Cells</a:t>
            </a:r>
            <a:r>
              <a:rPr lang="en-GB">
                <a:solidFill>
                  <a:srgbClr val="010066"/>
                </a:solidFill>
              </a:rPr>
              <a:t> are the basic unit of life. They are small membrane-bound structures containing several smaller structures called </a:t>
            </a:r>
            <a:r>
              <a:rPr lang="en-GB" b="1">
                <a:solidFill>
                  <a:srgbClr val="10BC45"/>
                </a:solidFill>
              </a:rPr>
              <a:t>organelles</a:t>
            </a:r>
            <a:r>
              <a:rPr lang="en-GB">
                <a:solidFill>
                  <a:srgbClr val="010066"/>
                </a:solidFill>
              </a:rPr>
              <a:t>.</a:t>
            </a:r>
          </a:p>
        </p:txBody>
      </p:sp>
      <p:sp>
        <p:nvSpPr>
          <p:cNvPr id="1859607" name="Text Box 23"/>
          <p:cNvSpPr txBox="1">
            <a:spLocks noChangeArrowheads="1"/>
          </p:cNvSpPr>
          <p:nvPr/>
        </p:nvSpPr>
        <p:spPr bwMode="auto">
          <a:xfrm>
            <a:off x="557213" y="3136900"/>
            <a:ext cx="45227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60363" indent="-360363">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fontAlgn="base">
              <a:spcBef>
                <a:spcPct val="50000"/>
              </a:spcBef>
              <a:spcAft>
                <a:spcPct val="0"/>
              </a:spcAft>
            </a:pPr>
            <a:r>
              <a:rPr lang="en-GB" b="1">
                <a:solidFill>
                  <a:srgbClr val="10BC45"/>
                </a:solidFill>
              </a:rPr>
              <a:t>eukaryotic cell</a:t>
            </a:r>
            <a:r>
              <a:rPr lang="en-GB">
                <a:solidFill>
                  <a:srgbClr val="010066"/>
                </a:solidFill>
              </a:rPr>
              <a:t>, including the cells of animals , plants ,fungi and protoctista .</a:t>
            </a:r>
          </a:p>
        </p:txBody>
      </p:sp>
      <p:pic>
        <p:nvPicPr>
          <p:cNvPr id="1859623" name="Picture 39" descr="forward_arrow_colour">
            <a:hlinkClick r:id="" action="ppaction://hlinkshowjump?jump=nextslide"/>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7088" y="6167438"/>
            <a:ext cx="63023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9624" name="Text Box 40"/>
          <p:cNvSpPr txBox="1">
            <a:spLocks noChangeArrowheads="1"/>
          </p:cNvSpPr>
          <p:nvPr/>
        </p:nvSpPr>
        <p:spPr bwMode="auto">
          <a:xfrm>
            <a:off x="557213" y="5118100"/>
            <a:ext cx="417988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60363" indent="-360363">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fontAlgn="base">
              <a:spcBef>
                <a:spcPct val="50000"/>
              </a:spcBef>
              <a:spcAft>
                <a:spcPct val="0"/>
              </a:spcAft>
            </a:pPr>
            <a:r>
              <a:rPr lang="en-GB" b="1">
                <a:solidFill>
                  <a:srgbClr val="10BC45"/>
                </a:solidFill>
              </a:rPr>
              <a:t>prokaryotic cell</a:t>
            </a:r>
            <a:r>
              <a:rPr lang="en-GB">
                <a:solidFill>
                  <a:srgbClr val="010066"/>
                </a:solidFill>
              </a:rPr>
              <a:t>, including bacterial cells.</a:t>
            </a:r>
          </a:p>
        </p:txBody>
      </p:sp>
      <p:sp>
        <p:nvSpPr>
          <p:cNvPr id="1859625" name="Text Box 41"/>
          <p:cNvSpPr txBox="1">
            <a:spLocks noChangeArrowheads="1"/>
          </p:cNvSpPr>
          <p:nvPr/>
        </p:nvSpPr>
        <p:spPr bwMode="auto">
          <a:xfrm>
            <a:off x="557213" y="2151063"/>
            <a:ext cx="8305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fontAlgn="base">
              <a:spcBef>
                <a:spcPct val="0"/>
              </a:spcBef>
              <a:spcAft>
                <a:spcPct val="0"/>
              </a:spcAft>
              <a:buFont typeface="Wingdings" pitchFamily="2" charset="2"/>
              <a:buNone/>
            </a:pPr>
            <a:r>
              <a:rPr lang="en-GB">
                <a:solidFill>
                  <a:srgbClr val="010066"/>
                </a:solidFill>
              </a:rPr>
              <a:t>There are two main categories of cell, each of which have important different structural properties:</a:t>
            </a:r>
          </a:p>
        </p:txBody>
      </p:sp>
    </p:spTree>
    <p:extLst>
      <p:ext uri="{BB962C8B-B14F-4D97-AF65-F5344CB8AC3E}">
        <p14:creationId xmlns:p14="http://schemas.microsoft.com/office/powerpoint/2010/main" val="39173141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59625"/>
                                        </p:tgtEl>
                                        <p:attrNameLst>
                                          <p:attrName>style.visibility</p:attrName>
                                        </p:attrNameLst>
                                      </p:cBhvr>
                                      <p:to>
                                        <p:strVal val="visible"/>
                                      </p:to>
                                    </p:set>
                                    <p:animEffect transition="in" filter="dissolve">
                                      <p:cBhvr>
                                        <p:cTn id="7" dur="500"/>
                                        <p:tgtEl>
                                          <p:spTgt spid="18596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59607"/>
                                        </p:tgtEl>
                                        <p:attrNameLst>
                                          <p:attrName>style.visibility</p:attrName>
                                        </p:attrNameLst>
                                      </p:cBhvr>
                                      <p:to>
                                        <p:strVal val="visible"/>
                                      </p:to>
                                    </p:set>
                                    <p:animEffect transition="in" filter="dissolve">
                                      <p:cBhvr>
                                        <p:cTn id="12" dur="500"/>
                                        <p:tgtEl>
                                          <p:spTgt spid="1859607"/>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1859629"/>
                                        </p:tgtEl>
                                        <p:attrNameLst>
                                          <p:attrName>style.visibility</p:attrName>
                                        </p:attrNameLst>
                                      </p:cBhvr>
                                      <p:to>
                                        <p:strVal val="visible"/>
                                      </p:to>
                                    </p:set>
                                    <p:animEffect transition="in" filter="wipe(left)">
                                      <p:cBhvr>
                                        <p:cTn id="16" dur="500"/>
                                        <p:tgtEl>
                                          <p:spTgt spid="185962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859624"/>
                                        </p:tgtEl>
                                        <p:attrNameLst>
                                          <p:attrName>style.visibility</p:attrName>
                                        </p:attrNameLst>
                                      </p:cBhvr>
                                      <p:to>
                                        <p:strVal val="visible"/>
                                      </p:to>
                                    </p:set>
                                    <p:animEffect transition="in" filter="dissolve">
                                      <p:cBhvr>
                                        <p:cTn id="21" dur="500"/>
                                        <p:tgtEl>
                                          <p:spTgt spid="1859624"/>
                                        </p:tgtEl>
                                      </p:cBhvr>
                                    </p:animEffect>
                                  </p:childTnLst>
                                </p:cTn>
                              </p:par>
                            </p:childTnLst>
                          </p:cTn>
                        </p:par>
                        <p:par>
                          <p:cTn id="22" fill="hold" nodeType="afterGroup">
                            <p:stCondLst>
                              <p:cond delay="500"/>
                            </p:stCondLst>
                            <p:childTnLst>
                              <p:par>
                                <p:cTn id="23" presetID="22" presetClass="entr" presetSubtype="8" fill="hold" nodeType="afterEffect">
                                  <p:stCondLst>
                                    <p:cond delay="0"/>
                                  </p:stCondLst>
                                  <p:childTnLst>
                                    <p:set>
                                      <p:cBhvr>
                                        <p:cTn id="24" dur="1" fill="hold">
                                          <p:stCondLst>
                                            <p:cond delay="0"/>
                                          </p:stCondLst>
                                        </p:cTn>
                                        <p:tgtEl>
                                          <p:spTgt spid="1859628"/>
                                        </p:tgtEl>
                                        <p:attrNameLst>
                                          <p:attrName>style.visibility</p:attrName>
                                        </p:attrNameLst>
                                      </p:cBhvr>
                                      <p:to>
                                        <p:strVal val="visible"/>
                                      </p:to>
                                    </p:set>
                                    <p:animEffect transition="in" filter="wipe(left)">
                                      <p:cBhvr>
                                        <p:cTn id="25" dur="500"/>
                                        <p:tgtEl>
                                          <p:spTgt spid="1859628"/>
                                        </p:tgtEl>
                                      </p:cBhvr>
                                    </p:animEffect>
                                  </p:childTnLst>
                                </p:cTn>
                              </p:par>
                              <p:par>
                                <p:cTn id="26" presetID="1" presetClass="entr" presetSubtype="0" fill="hold" nodeType="withEffect">
                                  <p:stCondLst>
                                    <p:cond delay="0"/>
                                  </p:stCondLst>
                                  <p:childTnLst>
                                    <p:set>
                                      <p:cBhvr>
                                        <p:cTn id="27" dur="1" fill="hold">
                                          <p:stCondLst>
                                            <p:cond delay="0"/>
                                          </p:stCondLst>
                                        </p:cTn>
                                        <p:tgtEl>
                                          <p:spTgt spid="18596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9607" grpId="0"/>
      <p:bldP spid="1859624" grpId="0"/>
      <p:bldP spid="18596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idx="4294967295"/>
          </p:nvPr>
        </p:nvSpPr>
        <p:spPr>
          <a:xfrm>
            <a:off x="265113" y="53975"/>
            <a:ext cx="7240587" cy="549275"/>
          </a:xfrm>
        </p:spPr>
        <p:txBody>
          <a:bodyPr/>
          <a:lstStyle/>
          <a:p>
            <a:r>
              <a:rPr lang="en-GB" smtClean="0"/>
              <a:t>Who invented the microscope?</a:t>
            </a:r>
          </a:p>
        </p:txBody>
      </p:sp>
      <p:pic>
        <p:nvPicPr>
          <p:cNvPr id="1028" name="Picture 3" descr="forward_arrow_colour">
            <a:hlinkClick r:id="" action="ppaction://hlinkshowjump?jump=nextslide"/>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7088" y="6167438"/>
            <a:ext cx="63023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4" descr="flash_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1725" y="115888"/>
            <a:ext cx="3857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descr="medium_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438" y="622300"/>
            <a:ext cx="1514475"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ontrols>
      <mc:AlternateContent xmlns:mc="http://schemas.openxmlformats.org/markup-compatibility/2006">
        <mc:Choice xmlns:v="urn:schemas-microsoft-com:vml" Requires="v">
          <p:control spid="1030" name="ShockwaveFlash1" r:id="rId2" imgW="8699841" imgH="5308975"/>
        </mc:Choice>
        <mc:Fallback>
          <p:control name="ShockwaveFlash1" r:id="rId2" imgW="8699841" imgH="5308975">
            <p:pic>
              <p:nvPicPr>
                <p:cNvPr id="0" name="ShockwaveFlash1"/>
                <p:cNvPicPr preferRelativeResize="0">
                  <a:picLocks noChangeArrowheads="1" noChangeShapeType="1"/>
                </p:cNvPicPr>
                <p:nvPr/>
              </p:nvPicPr>
              <p:blipFill>
                <a:blip r:embed="rId8">
                  <a:extLst>
                    <a:ext uri="{28A0092B-C50C-407E-A947-70E740481C1C}">
                      <a14:useLocalDpi xmlns:a14="http://schemas.microsoft.com/office/drawing/2010/main" val="0"/>
                    </a:ext>
                  </a:extLst>
                </a:blip>
                <a:srcRect/>
                <a:stretch>
                  <a:fillRect/>
                </a:stretch>
              </p:blipFill>
              <p:spPr bwMode="auto">
                <a:xfrm>
                  <a:off x="212725" y="800100"/>
                  <a:ext cx="8699500" cy="53086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23047630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idx="4294967295"/>
          </p:nvPr>
        </p:nvSpPr>
        <p:spPr>
          <a:xfrm>
            <a:off x="265113" y="53975"/>
            <a:ext cx="7240587" cy="549275"/>
          </a:xfrm>
        </p:spPr>
        <p:txBody>
          <a:bodyPr/>
          <a:lstStyle/>
          <a:p>
            <a:r>
              <a:rPr lang="en-GB" smtClean="0"/>
              <a:t>Using a microscope</a:t>
            </a:r>
          </a:p>
        </p:txBody>
      </p:sp>
      <p:pic>
        <p:nvPicPr>
          <p:cNvPr id="2052" name="Picture 3" descr="forward_arrow_colour">
            <a:hlinkClick r:id="" action="ppaction://hlinkshowjump?jump=nextslide"/>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7088" y="6167438"/>
            <a:ext cx="63023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Picture 4" descr="flash_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1725" y="115888"/>
            <a:ext cx="3857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Picture 5" descr="notes_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73888" y="150813"/>
            <a:ext cx="442912"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5" name="Picture 6" descr="pencil_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40500" y="88900"/>
            <a:ext cx="4635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6" name="Picture 8" descr="easy_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438" y="631825"/>
            <a:ext cx="1514475" cy="13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ontrols>
      <mc:AlternateContent xmlns:mc="http://schemas.openxmlformats.org/markup-compatibility/2006">
        <mc:Choice xmlns:v="urn:schemas-microsoft-com:vml" Requires="v">
          <p:control spid="2054" name="ShockwaveFlash1" r:id="rId2" imgW="8699841" imgH="5308975"/>
        </mc:Choice>
        <mc:Fallback>
          <p:control name="ShockwaveFlash1" r:id="rId2" imgW="8699841" imgH="5308975">
            <p:pic>
              <p:nvPicPr>
                <p:cNvPr id="0" name="ShockwaveFlash1"/>
                <p:cNvPicPr preferRelativeResize="0">
                  <a:picLocks noChangeArrowheads="1" noChangeShapeType="1"/>
                </p:cNvPicPr>
                <p:nvPr/>
              </p:nvPicPr>
              <p:blipFill>
                <a:blip r:embed="rId10">
                  <a:extLst>
                    <a:ext uri="{28A0092B-C50C-407E-A947-70E740481C1C}">
                      <a14:useLocalDpi xmlns:a14="http://schemas.microsoft.com/office/drawing/2010/main" val="0"/>
                    </a:ext>
                  </a:extLst>
                </a:blip>
                <a:srcRect/>
                <a:stretch>
                  <a:fillRect/>
                </a:stretch>
              </p:blipFill>
              <p:spPr bwMode="auto">
                <a:xfrm>
                  <a:off x="212725" y="800100"/>
                  <a:ext cx="8699500" cy="53086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42381998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idx="4294967295"/>
          </p:nvPr>
        </p:nvSpPr>
        <p:spPr>
          <a:xfrm>
            <a:off x="265113" y="53975"/>
            <a:ext cx="7240587" cy="549275"/>
          </a:xfrm>
        </p:spPr>
        <p:txBody>
          <a:bodyPr/>
          <a:lstStyle/>
          <a:p>
            <a:r>
              <a:rPr lang="en-GB" smtClean="0"/>
              <a:t>Looking at cells</a:t>
            </a:r>
          </a:p>
        </p:txBody>
      </p:sp>
      <p:pic>
        <p:nvPicPr>
          <p:cNvPr id="3076" name="Picture 3" descr="forward_arrow_colour">
            <a:hlinkClick r:id="" action="ppaction://hlinkshowjump?jump=nextslide"/>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7088" y="6167438"/>
            <a:ext cx="63023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4" descr="flash_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1725" y="115888"/>
            <a:ext cx="3857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Picture 5" descr="easy_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438" y="631825"/>
            <a:ext cx="1514475" cy="13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ontrols>
      <mc:AlternateContent xmlns:mc="http://schemas.openxmlformats.org/markup-compatibility/2006">
        <mc:Choice xmlns:v="urn:schemas-microsoft-com:vml" Requires="v">
          <p:control spid="3078" name="ShockwaveFlash1" r:id="rId2" imgW="8699841" imgH="5308975"/>
        </mc:Choice>
        <mc:Fallback>
          <p:control name="ShockwaveFlash1" r:id="rId2" imgW="8699841" imgH="5308975">
            <p:pic>
              <p:nvPicPr>
                <p:cNvPr id="0" name="ShockwaveFlash1"/>
                <p:cNvPicPr preferRelativeResize="0">
                  <a:picLocks noChangeArrowheads="1" noChangeShapeType="1"/>
                </p:cNvPicPr>
                <p:nvPr/>
              </p:nvPicPr>
              <p:blipFill>
                <a:blip r:embed="rId8">
                  <a:extLst>
                    <a:ext uri="{28A0092B-C50C-407E-A947-70E740481C1C}">
                      <a14:useLocalDpi xmlns:a14="http://schemas.microsoft.com/office/drawing/2010/main" val="0"/>
                    </a:ext>
                  </a:extLst>
                </a:blip>
                <a:srcRect/>
                <a:stretch>
                  <a:fillRect/>
                </a:stretch>
              </p:blipFill>
              <p:spPr bwMode="auto">
                <a:xfrm>
                  <a:off x="212725" y="800100"/>
                  <a:ext cx="8699500" cy="53086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5248019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idx="4294967295"/>
          </p:nvPr>
        </p:nvSpPr>
        <p:spPr/>
        <p:txBody>
          <a:bodyPr/>
          <a:lstStyle/>
          <a:p>
            <a:r>
              <a:rPr lang="en-GB" smtClean="0"/>
              <a:t>How big is a cell?</a:t>
            </a:r>
          </a:p>
        </p:txBody>
      </p:sp>
      <p:sp>
        <p:nvSpPr>
          <p:cNvPr id="33795" name="Text Box 3"/>
          <p:cNvSpPr txBox="1">
            <a:spLocks noChangeArrowheads="1"/>
          </p:cNvSpPr>
          <p:nvPr/>
        </p:nvSpPr>
        <p:spPr bwMode="auto">
          <a:xfrm>
            <a:off x="358775" y="784225"/>
            <a:ext cx="7945438" cy="118745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fontAlgn="base">
              <a:spcBef>
                <a:spcPct val="50000"/>
              </a:spcBef>
              <a:spcAft>
                <a:spcPct val="0"/>
              </a:spcAft>
            </a:pPr>
            <a:r>
              <a:rPr lang="en-GB"/>
              <a:t>Most plant and animal cells are between 10</a:t>
            </a:r>
            <a:r>
              <a:rPr lang="en-GB" sz="1000"/>
              <a:t> </a:t>
            </a:r>
            <a:r>
              <a:rPr lang="en-GB"/>
              <a:t>µm and </a:t>
            </a:r>
          </a:p>
          <a:p>
            <a:pPr fontAlgn="base">
              <a:spcBef>
                <a:spcPct val="0"/>
              </a:spcBef>
              <a:spcAft>
                <a:spcPct val="0"/>
              </a:spcAft>
            </a:pPr>
            <a:r>
              <a:rPr lang="en-GB"/>
              <a:t>100</a:t>
            </a:r>
            <a:r>
              <a:rPr lang="en-GB" sz="1000"/>
              <a:t> </a:t>
            </a:r>
            <a:r>
              <a:rPr lang="en-GB"/>
              <a:t>µm in size </a:t>
            </a:r>
            <a:r>
              <a:rPr lang="en-GB">
                <a:cs typeface="Arial" charset="0"/>
              </a:rPr>
              <a:t>–</a:t>
            </a:r>
            <a:r>
              <a:rPr lang="en-GB"/>
              <a:t> around the diameter of a human hair – and too small to see without a microscope. </a:t>
            </a:r>
          </a:p>
        </p:txBody>
      </p:sp>
      <p:sp>
        <p:nvSpPr>
          <p:cNvPr id="171012" name="Text Box 4"/>
          <p:cNvSpPr txBox="1">
            <a:spLocks noChangeArrowheads="1"/>
          </p:cNvSpPr>
          <p:nvPr/>
        </p:nvSpPr>
        <p:spPr bwMode="auto">
          <a:xfrm>
            <a:off x="342900" y="2608263"/>
            <a:ext cx="4143375" cy="15525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fontAlgn="base">
              <a:spcBef>
                <a:spcPct val="50000"/>
              </a:spcBef>
              <a:spcAft>
                <a:spcPct val="0"/>
              </a:spcAft>
            </a:pPr>
            <a:r>
              <a:rPr lang="en-GB"/>
              <a:t>The largest cell in the human body is the female egg cell, (ovum) at around 100</a:t>
            </a:r>
            <a:r>
              <a:rPr lang="en-GB" sz="1000"/>
              <a:t> </a:t>
            </a:r>
            <a:r>
              <a:rPr lang="en-GB"/>
              <a:t>µm </a:t>
            </a:r>
          </a:p>
          <a:p>
            <a:pPr fontAlgn="base">
              <a:spcBef>
                <a:spcPct val="0"/>
              </a:spcBef>
              <a:spcAft>
                <a:spcPct val="0"/>
              </a:spcAft>
            </a:pPr>
            <a:r>
              <a:rPr lang="en-GB"/>
              <a:t>in diameter.</a:t>
            </a:r>
          </a:p>
        </p:txBody>
      </p:sp>
      <p:sp>
        <p:nvSpPr>
          <p:cNvPr id="171013" name="Text Box 5"/>
          <p:cNvSpPr txBox="1">
            <a:spLocks noChangeArrowheads="1"/>
          </p:cNvSpPr>
          <p:nvPr/>
        </p:nvSpPr>
        <p:spPr bwMode="auto">
          <a:xfrm>
            <a:off x="342900" y="4797425"/>
            <a:ext cx="3927475" cy="118745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rgbClr val="000066"/>
                </a:solidFill>
                <a:latin typeface="Arial" charset="0"/>
              </a:defRPr>
            </a:lvl1pPr>
            <a:lvl2pPr marL="742950" indent="-285750">
              <a:defRPr sz="2400">
                <a:solidFill>
                  <a:srgbClr val="000066"/>
                </a:solidFill>
                <a:latin typeface="Arial" charset="0"/>
              </a:defRPr>
            </a:lvl2pPr>
            <a:lvl3pPr marL="1143000" indent="-228600">
              <a:defRPr sz="2400">
                <a:solidFill>
                  <a:srgbClr val="000066"/>
                </a:solidFill>
                <a:latin typeface="Arial" charset="0"/>
              </a:defRPr>
            </a:lvl3pPr>
            <a:lvl4pPr marL="1600200" indent="-228600">
              <a:defRPr sz="2400">
                <a:solidFill>
                  <a:srgbClr val="000066"/>
                </a:solidFill>
                <a:latin typeface="Arial" charset="0"/>
              </a:defRPr>
            </a:lvl4pPr>
            <a:lvl5pPr marL="2057400" indent="-228600">
              <a:defRPr sz="2400">
                <a:solidFill>
                  <a:srgbClr val="000066"/>
                </a:solidFill>
                <a:latin typeface="Arial" charset="0"/>
              </a:defRPr>
            </a:lvl5pPr>
            <a:lvl6pPr marL="2514600" indent="-228600" eaLnBrk="0" fontAlgn="base" hangingPunct="0">
              <a:spcBef>
                <a:spcPct val="0"/>
              </a:spcBef>
              <a:spcAft>
                <a:spcPct val="0"/>
              </a:spcAft>
              <a:defRPr sz="2400">
                <a:solidFill>
                  <a:srgbClr val="000066"/>
                </a:solidFill>
                <a:latin typeface="Arial" charset="0"/>
              </a:defRPr>
            </a:lvl6pPr>
            <a:lvl7pPr marL="2971800" indent="-228600" eaLnBrk="0" fontAlgn="base" hangingPunct="0">
              <a:spcBef>
                <a:spcPct val="0"/>
              </a:spcBef>
              <a:spcAft>
                <a:spcPct val="0"/>
              </a:spcAft>
              <a:defRPr sz="2400">
                <a:solidFill>
                  <a:srgbClr val="000066"/>
                </a:solidFill>
                <a:latin typeface="Arial" charset="0"/>
              </a:defRPr>
            </a:lvl7pPr>
            <a:lvl8pPr marL="3429000" indent="-228600" eaLnBrk="0" fontAlgn="base" hangingPunct="0">
              <a:spcBef>
                <a:spcPct val="0"/>
              </a:spcBef>
              <a:spcAft>
                <a:spcPct val="0"/>
              </a:spcAft>
              <a:defRPr sz="2400">
                <a:solidFill>
                  <a:srgbClr val="000066"/>
                </a:solidFill>
                <a:latin typeface="Arial" charset="0"/>
              </a:defRPr>
            </a:lvl8pPr>
            <a:lvl9pPr marL="3886200" indent="-228600" eaLnBrk="0" fontAlgn="base" hangingPunct="0">
              <a:spcBef>
                <a:spcPct val="0"/>
              </a:spcBef>
              <a:spcAft>
                <a:spcPct val="0"/>
              </a:spcAft>
              <a:defRPr sz="2400">
                <a:solidFill>
                  <a:srgbClr val="000066"/>
                </a:solidFill>
                <a:latin typeface="Arial" charset="0"/>
              </a:defRPr>
            </a:lvl9pPr>
          </a:lstStyle>
          <a:p>
            <a:pPr fontAlgn="base">
              <a:spcBef>
                <a:spcPct val="50000"/>
              </a:spcBef>
              <a:spcAft>
                <a:spcPct val="0"/>
              </a:spcAft>
            </a:pPr>
            <a:r>
              <a:rPr lang="en-GB"/>
              <a:t>The smallest human cell is the sperm cell </a:t>
            </a:r>
            <a:r>
              <a:rPr lang="en-GB">
                <a:cs typeface="Arial" charset="0"/>
              </a:rPr>
              <a:t>–</a:t>
            </a:r>
            <a:r>
              <a:rPr lang="en-GB"/>
              <a:t> the head is around 5 µm long.</a:t>
            </a:r>
          </a:p>
        </p:txBody>
      </p:sp>
      <p:pic>
        <p:nvPicPr>
          <p:cNvPr id="33798" name="Picture 6" descr="notes_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3788" y="150813"/>
            <a:ext cx="442912"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15" name="Picture 7" descr="forward_arrow_colour">
            <a:hlinkClick r:id="" action="ppaction://hlinkshowjump?jump=nextslid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7088" y="6167438"/>
            <a:ext cx="63023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16" name="Picture 8" descr="p648188_credi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2016125"/>
            <a:ext cx="336550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77193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1012"/>
                                        </p:tgtEl>
                                        <p:attrNameLst>
                                          <p:attrName>style.visibility</p:attrName>
                                        </p:attrNameLst>
                                      </p:cBhvr>
                                      <p:to>
                                        <p:strVal val="visible"/>
                                      </p:to>
                                    </p:set>
                                    <p:animEffect transition="in" filter="dissolve">
                                      <p:cBhvr>
                                        <p:cTn id="7" dur="500"/>
                                        <p:tgtEl>
                                          <p:spTgt spid="171012"/>
                                        </p:tgtEl>
                                      </p:cBhvr>
                                    </p:animEffect>
                                  </p:childTnLst>
                                </p:cTn>
                              </p:par>
                            </p:childTnLst>
                          </p:cTn>
                        </p:par>
                        <p:par>
                          <p:cTn id="8" fill="hold" nodeType="afterGroup">
                            <p:stCondLst>
                              <p:cond delay="500"/>
                            </p:stCondLst>
                            <p:childTnLst>
                              <p:par>
                                <p:cTn id="9" presetID="4" presetClass="entr" presetSubtype="32" fill="hold" nodeType="afterEffect">
                                  <p:stCondLst>
                                    <p:cond delay="0"/>
                                  </p:stCondLst>
                                  <p:childTnLst>
                                    <p:set>
                                      <p:cBhvr>
                                        <p:cTn id="10" dur="1" fill="hold">
                                          <p:stCondLst>
                                            <p:cond delay="0"/>
                                          </p:stCondLst>
                                        </p:cTn>
                                        <p:tgtEl>
                                          <p:spTgt spid="171016"/>
                                        </p:tgtEl>
                                        <p:attrNameLst>
                                          <p:attrName>style.visibility</p:attrName>
                                        </p:attrNameLst>
                                      </p:cBhvr>
                                      <p:to>
                                        <p:strVal val="visible"/>
                                      </p:to>
                                    </p:set>
                                    <p:animEffect transition="in" filter="box(out)">
                                      <p:cBhvr>
                                        <p:cTn id="11" dur="500"/>
                                        <p:tgtEl>
                                          <p:spTgt spid="17101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71013"/>
                                        </p:tgtEl>
                                        <p:attrNameLst>
                                          <p:attrName>style.visibility</p:attrName>
                                        </p:attrNameLst>
                                      </p:cBhvr>
                                      <p:to>
                                        <p:strVal val="visible"/>
                                      </p:to>
                                    </p:set>
                                    <p:animEffect transition="in" filter="dissolve">
                                      <p:cBhvr>
                                        <p:cTn id="16" dur="500"/>
                                        <p:tgtEl>
                                          <p:spTgt spid="171013"/>
                                        </p:tgtEl>
                                      </p:cBhvr>
                                    </p:animEffect>
                                  </p:childTnLst>
                                </p:cTn>
                              </p:par>
                            </p:childTnLst>
                          </p:cTn>
                        </p:par>
                        <p:par>
                          <p:cTn id="17" fill="hold" nodeType="afterGroup">
                            <p:stCondLst>
                              <p:cond delay="500"/>
                            </p:stCondLst>
                            <p:childTnLst>
                              <p:par>
                                <p:cTn id="18" presetID="1" presetClass="entr" presetSubtype="0" fill="hold" nodeType="afterEffect">
                                  <p:stCondLst>
                                    <p:cond delay="0"/>
                                  </p:stCondLst>
                                  <p:childTnLst>
                                    <p:set>
                                      <p:cBhvr>
                                        <p:cTn id="19" dur="1" fill="hold">
                                          <p:stCondLst>
                                            <p:cond delay="0"/>
                                          </p:stCondLst>
                                        </p:cTn>
                                        <p:tgtEl>
                                          <p:spTgt spid="1710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2" grpId="0"/>
      <p:bldP spid="17101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8_Default Design">
  <a:themeElements>
    <a:clrScheme name="3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rgbClr val="000066"/>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rgbClr val="000066"/>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efault Design">
  <a:themeElements>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_Default Design">
  <a:themeElements>
    <a:clrScheme name="5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5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6_Default Design">
  <a:themeElements>
    <a:clrScheme name="6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6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6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6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6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6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6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6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6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6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6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6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6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6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3_Default Design">
  <a:themeElements>
    <a:clrScheme name="3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rgbClr val="000066"/>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rgbClr val="000066"/>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360363" marR="0" indent="-360363" algn="l" defTabSz="914400" rtl="0" eaLnBrk="1" fontAlgn="base" latinLnBrk="0" hangingPunct="1">
          <a:lnSpc>
            <a:spcPct val="100000"/>
          </a:lnSpc>
          <a:spcBef>
            <a:spcPct val="0"/>
          </a:spcBef>
          <a:spcAft>
            <a:spcPct val="0"/>
          </a:spcAft>
          <a:buClr>
            <a:srgbClr val="10BC45"/>
          </a:buClr>
          <a:buSzPct val="80000"/>
          <a:buFont typeface="Wingdings" pitchFamily="2" charset="2"/>
          <a:buChar char="l"/>
          <a:tabLst/>
          <a:defRPr kumimoji="0" lang="en-US" sz="2400" b="0" i="0" u="none" strike="noStrike" cap="none" normalizeH="0" baseline="0" smtClean="0">
            <a:ln>
              <a:noFill/>
            </a:ln>
            <a:solidFill>
              <a:srgbClr val="010066"/>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360363" marR="0" indent="-360363" algn="l" defTabSz="914400" rtl="0" eaLnBrk="1" fontAlgn="base" latinLnBrk="0" hangingPunct="1">
          <a:lnSpc>
            <a:spcPct val="100000"/>
          </a:lnSpc>
          <a:spcBef>
            <a:spcPct val="0"/>
          </a:spcBef>
          <a:spcAft>
            <a:spcPct val="0"/>
          </a:spcAft>
          <a:buClr>
            <a:srgbClr val="10BC45"/>
          </a:buClr>
          <a:buSzPct val="80000"/>
          <a:buFont typeface="Wingdings" pitchFamily="2" charset="2"/>
          <a:buChar char="l"/>
          <a:tabLst/>
          <a:defRPr kumimoji="0" lang="en-US" sz="2400" b="0" i="0" u="none" strike="noStrike" cap="none" normalizeH="0" baseline="0" smtClean="0">
            <a:ln>
              <a:noFill/>
            </a:ln>
            <a:solidFill>
              <a:srgbClr val="010066"/>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18</TotalTime>
  <Words>3400</Words>
  <Application>Microsoft Office PowerPoint</Application>
  <PresentationFormat>عرض على الشاشة (3:4)‏</PresentationFormat>
  <Paragraphs>373</Paragraphs>
  <Slides>48</Slides>
  <Notes>45</Notes>
  <HiddenSlides>0</HiddenSlides>
  <MMClips>0</MMClips>
  <ScaleCrop>false</ScaleCrop>
  <HeadingPairs>
    <vt:vector size="4" baseType="variant">
      <vt:variant>
        <vt:lpstr>نسق</vt:lpstr>
      </vt:variant>
      <vt:variant>
        <vt:i4>10</vt:i4>
      </vt:variant>
      <vt:variant>
        <vt:lpstr>عناوين الشرائح</vt:lpstr>
      </vt:variant>
      <vt:variant>
        <vt:i4>48</vt:i4>
      </vt:variant>
    </vt:vector>
  </HeadingPairs>
  <TitlesOfParts>
    <vt:vector size="58" baseType="lpstr">
      <vt:lpstr>Office Theme</vt:lpstr>
      <vt:lpstr>Default Design</vt:lpstr>
      <vt:lpstr>2_Default Design</vt:lpstr>
      <vt:lpstr>4_Default Design</vt:lpstr>
      <vt:lpstr>5_Default Design</vt:lpstr>
      <vt:lpstr>6_Default Design</vt:lpstr>
      <vt:lpstr>3_Default Design</vt:lpstr>
      <vt:lpstr>1_Default Design</vt:lpstr>
      <vt:lpstr>7_Default Design</vt:lpstr>
      <vt:lpstr>8_Default Design</vt:lpstr>
      <vt:lpstr>Cells</vt:lpstr>
      <vt:lpstr>عرض تقديمي في PowerPoint</vt:lpstr>
      <vt:lpstr>Where in the world?</vt:lpstr>
      <vt:lpstr>What is a cell?</vt:lpstr>
      <vt:lpstr>What is a cell?</vt:lpstr>
      <vt:lpstr>Who invented the microscope?</vt:lpstr>
      <vt:lpstr>Using a microscope</vt:lpstr>
      <vt:lpstr>Looking at cells</vt:lpstr>
      <vt:lpstr>How big is a cell?</vt:lpstr>
      <vt:lpstr>عرض تقديمي في PowerPoint</vt:lpstr>
      <vt:lpstr>Microscopes</vt:lpstr>
      <vt:lpstr>Light microscopes</vt:lpstr>
      <vt:lpstr>Microscope characteristics</vt:lpstr>
      <vt:lpstr>How small is a cell?</vt:lpstr>
      <vt:lpstr>Specialized cells</vt:lpstr>
      <vt:lpstr>What is a cell?</vt:lpstr>
      <vt:lpstr>What do cells contain?</vt:lpstr>
      <vt:lpstr>Animal or plant?</vt:lpstr>
      <vt:lpstr>Microbial cells</vt:lpstr>
      <vt:lpstr>Bacteria</vt:lpstr>
      <vt:lpstr>عرض تقديمي في PowerPoint</vt:lpstr>
      <vt:lpstr>A closer look at animal cells</vt:lpstr>
      <vt:lpstr>Exploring animal cells</vt:lpstr>
      <vt:lpstr>عرض تقديمي في PowerPoint</vt:lpstr>
      <vt:lpstr>A closer look at plant cells</vt:lpstr>
      <vt:lpstr>The parts of a typical plant cell</vt:lpstr>
      <vt:lpstr>The cell membrane and cytoplasm</vt:lpstr>
      <vt:lpstr>What is a cell wall?</vt:lpstr>
      <vt:lpstr>عرض تقديمي في PowerPoint</vt:lpstr>
      <vt:lpstr>What is a vacuole?</vt:lpstr>
      <vt:lpstr>Vacuoles</vt:lpstr>
      <vt:lpstr>What are chloroplasts?</vt:lpstr>
      <vt:lpstr>Mitochondria</vt:lpstr>
      <vt:lpstr>Cell that use a lot of energy have a lot of mitochondria </vt:lpstr>
      <vt:lpstr>The organelles of protein synthesis</vt:lpstr>
      <vt:lpstr>عرض تقديمي في PowerPoint</vt:lpstr>
      <vt:lpstr>Which organelle?</vt:lpstr>
      <vt:lpstr>      How is the body organized?</vt:lpstr>
      <vt:lpstr>Tissues, organs and organ systems</vt:lpstr>
      <vt:lpstr>Plant structure</vt:lpstr>
      <vt:lpstr>How are animal cells adapted?</vt:lpstr>
      <vt:lpstr>How are plant cells adapted?</vt:lpstr>
      <vt:lpstr>Animal cells: fit for a purpose</vt:lpstr>
      <vt:lpstr>Plant cells: fit for a purpose</vt:lpstr>
      <vt:lpstr>عرض تقديمي في PowerPoint</vt:lpstr>
      <vt:lpstr>Glossary</vt:lpstr>
      <vt:lpstr>Anagrams</vt:lpstr>
      <vt:lpstr>Multiple-choice quiz</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Cells</dc:title>
  <dc:creator>Tareq</dc:creator>
  <cp:lastModifiedBy>Admin</cp:lastModifiedBy>
  <cp:revision>5</cp:revision>
  <dcterms:created xsi:type="dcterms:W3CDTF">2015-09-06T14:26:47Z</dcterms:created>
  <dcterms:modified xsi:type="dcterms:W3CDTF">2019-09-22T09:24:48Z</dcterms:modified>
</cp:coreProperties>
</file>